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officedocument.obfuscatedFont" Extension="odttf"/>
  <Default ContentType="application/vnd.openxmlformats-package.relationships+xml" Extension="rels"/>
  <Override ContentType="application/vnd.openxmlformats-officedocument.presentationml.notesSlide+xml" PartName="/ppt/notesSlides/notesSlide37.xml"/>
  <Override ContentType="application/vnd.openxmlformats-officedocument.presentationml.notesSlide+xml" PartName="/ppt/notesSlides/notesSlide29.xml"/>
  <Override ContentType="application/vnd.openxmlformats-officedocument.presentationml.notesSlide+xml" PartName="/ppt/notesSlides/notesSlide32.xml"/>
  <Override ContentType="application/vnd.openxmlformats-officedocument.presentationml.notesSlide+xml" PartName="/ppt/notesSlides/notesSlide45.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33.xml"/>
  <Override ContentType="application/vnd.openxmlformats-officedocument.presentationml.notesSlide+xml" PartName="/ppt/notesSlides/notesSlide41.xml"/>
  <Override ContentType="application/vnd.openxmlformats-officedocument.presentationml.notesSlide+xml" PartName="/ppt/notesSlides/notesSlide15.xml"/>
  <Override ContentType="application/vnd.openxmlformats-officedocument.presentationml.notesSlide+xml" PartName="/ppt/notesSlides/notesSlide11.xml"/>
  <Override ContentType="application/vnd.openxmlformats-officedocument.presentationml.notesSlide+xml" PartName="/ppt/notesSlides/notesSlide24.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42.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34.xml"/>
  <Override ContentType="application/vnd.openxmlformats-officedocument.presentationml.notesSlide+xml" PartName="/ppt/notesSlides/notesSlide38.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18.xml"/>
  <Override ContentType="application/vnd.openxmlformats-officedocument.presentationml.notesSlide+xml" PartName="/ppt/notesSlides/notesSlide43.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0.xml"/>
  <Override ContentType="application/vnd.openxmlformats-officedocument.presentationml.notesSlide+xml" PartName="/ppt/notesSlides/notesSlide22.xml"/>
  <Override ContentType="application/vnd.openxmlformats-officedocument.presentationml.notesSlide+xml" PartName="/ppt/notesSlides/notesSlide7.xml"/>
  <Override ContentType="application/vnd.openxmlformats-officedocument.presentationml.notesSlide+xml" PartName="/ppt/notesSlides/notesSlide26.xml"/>
  <Override ContentType="application/vnd.openxmlformats-officedocument.presentationml.notesSlide+xml" PartName="/ppt/notesSlides/notesSlide35.xml"/>
  <Override ContentType="application/vnd.openxmlformats-officedocument.presentationml.notesSlide+xml" PartName="/ppt/notesSlides/notesSlide5.xml"/>
  <Override ContentType="application/vnd.openxmlformats-officedocument.presentationml.notesSlide+xml" PartName="/ppt/notesSlides/notesSlide39.xml"/>
  <Override ContentType="application/vnd.openxmlformats-officedocument.presentationml.notesSlide+xml" PartName="/ppt/notesSlides/notesSlide31.xml"/>
  <Override ContentType="application/vnd.openxmlformats-officedocument.presentationml.notesSlide+xml" PartName="/ppt/notesSlides/notesSlide36.xml"/>
  <Override ContentType="application/vnd.openxmlformats-officedocument.presentationml.notesSlide+xml" PartName="/ppt/notesSlides/notesSlide19.xml"/>
  <Override ContentType="application/vnd.openxmlformats-officedocument.presentationml.notesSlide+xml" PartName="/ppt/notesSlides/notesSlide44.xml"/>
  <Override ContentType="application/vnd.openxmlformats-officedocument.presentationml.notesSlide+xml" PartName="/ppt/notesSlides/notesSlide27.xml"/>
  <Override ContentType="application/vnd.openxmlformats-officedocument.presentationml.notesSlide+xml" PartName="/ppt/notesSlides/notesSlide40.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43.xml"/>
  <Override ContentType="application/vnd.openxmlformats-officedocument.presentationml.slide+xml" PartName="/ppt/slides/slide30.xml"/>
  <Override ContentType="application/vnd.openxmlformats-officedocument.presentationml.slide+xml" PartName="/ppt/slides/slide22.xml"/>
  <Override ContentType="application/vnd.openxmlformats-officedocument.presentationml.slide+xml" PartName="/ppt/slides/slide35.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42.xml"/>
  <Override ContentType="application/vnd.openxmlformats-officedocument.presentationml.slide+xml" PartName="/ppt/slides/slide25.xml"/>
  <Override ContentType="application/vnd.openxmlformats-officedocument.presentationml.slide+xml" PartName="/ppt/slides/slide34.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33.xml"/>
  <Override ContentType="application/vnd.openxmlformats-officedocument.presentationml.slide+xml" PartName="/ppt/slides/slide38.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29.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32.xml"/>
  <Override ContentType="application/vnd.openxmlformats-officedocument.presentationml.slide+xml" PartName="/ppt/slides/slide37.xml"/>
  <Override ContentType="application/vnd.openxmlformats-officedocument.presentationml.slide+xml" PartName="/ppt/slides/slide1.xml"/>
  <Override ContentType="application/vnd.openxmlformats-officedocument.presentationml.slide+xml" PartName="/ppt/slides/slide45.xml"/>
  <Override ContentType="application/vnd.openxmlformats-officedocument.presentationml.slide+xml" PartName="/ppt/slides/slide28.xml"/>
  <Override ContentType="application/vnd.openxmlformats-officedocument.presentationml.slide+xml" PartName="/ppt/slides/slide41.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36.xml"/>
  <Override ContentType="application/vnd.openxmlformats-officedocument.presentationml.slide+xml" PartName="/ppt/slides/slide31.xml"/>
  <Override ContentType="application/vnd.openxmlformats-officedocument.presentationml.slide+xml" PartName="/ppt/slides/slide23.xml"/>
  <Override ContentType="application/vnd.openxmlformats-officedocument.presentationml.slide+xml" PartName="/ppt/slides/slide2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44.xml"/>
  <Override ContentType="application/vnd.openxmlformats-officedocument.presentationml.slide+xml" PartName="/ppt/slides/slide6.xml"/>
  <Override ContentType="application/vnd.openxmlformats-officedocument.presentationml.slide+xml" PartName="/ppt/slides/slide14.xml"/>
  <Override ContentType="application/vnd.openxmlformats-officedocument.presentationml.slide+xml" PartName="/ppt/slides/slide40.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59"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 id="277" r:id="rId27"/>
    <p:sldId id="278" r:id="rId28"/>
    <p:sldId id="279" r:id="rId29"/>
    <p:sldId id="280" r:id="rId30"/>
    <p:sldId id="281" r:id="rId31"/>
    <p:sldId id="282" r:id="rId32"/>
    <p:sldId id="283" r:id="rId33"/>
    <p:sldId id="284" r:id="rId34"/>
    <p:sldId id="285" r:id="rId35"/>
    <p:sldId id="286" r:id="rId36"/>
    <p:sldId id="287" r:id="rId37"/>
    <p:sldId id="288" r:id="rId38"/>
    <p:sldId id="289" r:id="rId39"/>
    <p:sldId id="290" r:id="rId40"/>
    <p:sldId id="291" r:id="rId41"/>
    <p:sldId id="292" r:id="rId42"/>
    <p:sldId id="293" r:id="rId43"/>
    <p:sldId id="294" r:id="rId44"/>
    <p:sldId id="295" r:id="rId45"/>
    <p:sldId id="296" r:id="rId46"/>
    <p:sldId id="297" r:id="rId47"/>
    <p:sldId id="298" r:id="rId48"/>
    <p:sldId id="299" r:id="rId49"/>
    <p:sldId id="300" r:id="rId50"/>
  </p:sldIdLst>
  <p:sldSz cy="5143500" cx="9144000"/>
  <p:notesSz cx="6858000" cy="9144000"/>
  <p:embeddedFontLst>
    <p:embeddedFont>
      <p:font typeface="Play"/>
      <p:regular r:id="rId51"/>
      <p:bold r:id="rId52"/>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747775"/>
          </p15:clr>
        </p15:guide>
        <p15:guide id="2" pos="2880">
          <p15:clr>
            <a:srgbClr val="747775"/>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40" Type="http://schemas.openxmlformats.org/officeDocument/2006/relationships/slide" Target="slides/slide35.xml"/><Relationship Id="rId42" Type="http://schemas.openxmlformats.org/officeDocument/2006/relationships/slide" Target="slides/slide37.xml"/><Relationship Id="rId41" Type="http://schemas.openxmlformats.org/officeDocument/2006/relationships/slide" Target="slides/slide36.xml"/><Relationship Id="rId44" Type="http://schemas.openxmlformats.org/officeDocument/2006/relationships/slide" Target="slides/slide39.xml"/><Relationship Id="rId43" Type="http://schemas.openxmlformats.org/officeDocument/2006/relationships/slide" Target="slides/slide38.xml"/><Relationship Id="rId46" Type="http://schemas.openxmlformats.org/officeDocument/2006/relationships/slide" Target="slides/slide41.xml"/><Relationship Id="rId45" Type="http://schemas.openxmlformats.org/officeDocument/2006/relationships/slide" Target="slides/slide40.xml"/><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48" Type="http://schemas.openxmlformats.org/officeDocument/2006/relationships/slide" Target="slides/slide43.xml"/><Relationship Id="rId47" Type="http://schemas.openxmlformats.org/officeDocument/2006/relationships/slide" Target="slides/slide42.xml"/><Relationship Id="rId49" Type="http://schemas.openxmlformats.org/officeDocument/2006/relationships/slide" Target="slides/slide44.xml"/><Relationship Id="rId5" Type="http://schemas.openxmlformats.org/officeDocument/2006/relationships/notesMaster" Target="notesMasters/notesMaster1.xml"/><Relationship Id="rId6" Type="http://schemas.openxmlformats.org/officeDocument/2006/relationships/slide" Target="slides/slide1.xml"/><Relationship Id="rId7" Type="http://schemas.openxmlformats.org/officeDocument/2006/relationships/slide" Target="slides/slide2.xml"/><Relationship Id="rId8" Type="http://schemas.openxmlformats.org/officeDocument/2006/relationships/slide" Target="slides/slide3.xml"/><Relationship Id="rId31" Type="http://schemas.openxmlformats.org/officeDocument/2006/relationships/slide" Target="slides/slide26.xml"/><Relationship Id="rId30" Type="http://schemas.openxmlformats.org/officeDocument/2006/relationships/slide" Target="slides/slide25.xml"/><Relationship Id="rId33" Type="http://schemas.openxmlformats.org/officeDocument/2006/relationships/slide" Target="slides/slide28.xml"/><Relationship Id="rId32" Type="http://schemas.openxmlformats.org/officeDocument/2006/relationships/slide" Target="slides/slide27.xml"/><Relationship Id="rId35" Type="http://schemas.openxmlformats.org/officeDocument/2006/relationships/slide" Target="slides/slide30.xml"/><Relationship Id="rId34" Type="http://schemas.openxmlformats.org/officeDocument/2006/relationships/slide" Target="slides/slide29.xml"/><Relationship Id="rId37" Type="http://schemas.openxmlformats.org/officeDocument/2006/relationships/slide" Target="slides/slide32.xml"/><Relationship Id="rId36" Type="http://schemas.openxmlformats.org/officeDocument/2006/relationships/slide" Target="slides/slide31.xml"/><Relationship Id="rId39" Type="http://schemas.openxmlformats.org/officeDocument/2006/relationships/slide" Target="slides/slide34.xml"/><Relationship Id="rId38" Type="http://schemas.openxmlformats.org/officeDocument/2006/relationships/slide" Target="slides/slide33.xml"/><Relationship Id="rId20" Type="http://schemas.openxmlformats.org/officeDocument/2006/relationships/slide" Target="slides/slide15.xml"/><Relationship Id="rId22" Type="http://schemas.openxmlformats.org/officeDocument/2006/relationships/slide" Target="slides/slide17.xml"/><Relationship Id="rId21" Type="http://schemas.openxmlformats.org/officeDocument/2006/relationships/slide" Target="slides/slide16.xml"/><Relationship Id="rId24" Type="http://schemas.openxmlformats.org/officeDocument/2006/relationships/slide" Target="slides/slide19.xml"/><Relationship Id="rId23" Type="http://schemas.openxmlformats.org/officeDocument/2006/relationships/slide" Target="slides/slide18.xml"/><Relationship Id="rId26" Type="http://schemas.openxmlformats.org/officeDocument/2006/relationships/slide" Target="slides/slide21.xml"/><Relationship Id="rId25" Type="http://schemas.openxmlformats.org/officeDocument/2006/relationships/slide" Target="slides/slide20.xml"/><Relationship Id="rId28" Type="http://schemas.openxmlformats.org/officeDocument/2006/relationships/slide" Target="slides/slide23.xml"/><Relationship Id="rId27" Type="http://schemas.openxmlformats.org/officeDocument/2006/relationships/slide" Target="slides/slide22.xml"/><Relationship Id="rId29" Type="http://schemas.openxmlformats.org/officeDocument/2006/relationships/slide" Target="slides/slide24.xml"/><Relationship Id="rId51" Type="http://schemas.openxmlformats.org/officeDocument/2006/relationships/font" Target="fonts/Play-regular.fntdata"/><Relationship Id="rId50" Type="http://schemas.openxmlformats.org/officeDocument/2006/relationships/slide" Target="slides/slide45.xml"/><Relationship Id="rId52" Type="http://schemas.openxmlformats.org/officeDocument/2006/relationships/font" Target="fonts/Play-bold.fntdata"/><Relationship Id="rId11" Type="http://schemas.openxmlformats.org/officeDocument/2006/relationships/slide" Target="slides/slide6.xml"/><Relationship Id="rId10" Type="http://schemas.openxmlformats.org/officeDocument/2006/relationships/slide" Target="slides/slide5.xml"/><Relationship Id="rId13" Type="http://schemas.openxmlformats.org/officeDocument/2006/relationships/slide" Target="slides/slide8.xml"/><Relationship Id="rId12" Type="http://schemas.openxmlformats.org/officeDocument/2006/relationships/slide" Target="slides/slide7.xml"/><Relationship Id="rId15" Type="http://schemas.openxmlformats.org/officeDocument/2006/relationships/slide" Target="slides/slide10.xml"/><Relationship Id="rId14" Type="http://schemas.openxmlformats.org/officeDocument/2006/relationships/slide" Target="slides/slide9.xml"/><Relationship Id="rId17" Type="http://schemas.openxmlformats.org/officeDocument/2006/relationships/slide" Target="slides/slide12.xml"/><Relationship Id="rId16" Type="http://schemas.openxmlformats.org/officeDocument/2006/relationships/slide" Target="slides/slide11.xml"/><Relationship Id="rId19" Type="http://schemas.openxmlformats.org/officeDocument/2006/relationships/slide" Target="slides/slide14.xml"/><Relationship Id="rId18"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 name="Shape 50"/>
        <p:cNvGrpSpPr/>
        <p:nvPr/>
      </p:nvGrpSpPr>
      <p:grpSpPr>
        <a:xfrm>
          <a:off x="0" y="0"/>
          <a:ext cx="0" cy="0"/>
          <a:chOff x="0" y="0"/>
          <a:chExt cx="0" cy="0"/>
        </a:xfrm>
      </p:grpSpPr>
      <p:sp>
        <p:nvSpPr>
          <p:cNvPr id="51" name="Google Shape;51;g34ce03284c4_3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52" name="Google Shape;52;g34ce03284c4_3_0: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5" name="Shape 105"/>
        <p:cNvGrpSpPr/>
        <p:nvPr/>
      </p:nvGrpSpPr>
      <p:grpSpPr>
        <a:xfrm>
          <a:off x="0" y="0"/>
          <a:ext cx="0" cy="0"/>
          <a:chOff x="0" y="0"/>
          <a:chExt cx="0" cy="0"/>
        </a:xfrm>
      </p:grpSpPr>
      <p:sp>
        <p:nvSpPr>
          <p:cNvPr id="106" name="Google Shape;106;g36276858a39_0_3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7" name="Google Shape;107;g36276858a39_0_3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0" name="Shape 110"/>
        <p:cNvGrpSpPr/>
        <p:nvPr/>
      </p:nvGrpSpPr>
      <p:grpSpPr>
        <a:xfrm>
          <a:off x="0" y="0"/>
          <a:ext cx="0" cy="0"/>
          <a:chOff x="0" y="0"/>
          <a:chExt cx="0" cy="0"/>
        </a:xfrm>
      </p:grpSpPr>
      <p:sp>
        <p:nvSpPr>
          <p:cNvPr id="111" name="Google Shape;111;g35b6c632a6c_1_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2" name="Google Shape;112;g35b6c632a6c_1_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7" name="Shape 117"/>
        <p:cNvGrpSpPr/>
        <p:nvPr/>
      </p:nvGrpSpPr>
      <p:grpSpPr>
        <a:xfrm>
          <a:off x="0" y="0"/>
          <a:ext cx="0" cy="0"/>
          <a:chOff x="0" y="0"/>
          <a:chExt cx="0" cy="0"/>
        </a:xfrm>
      </p:grpSpPr>
      <p:sp>
        <p:nvSpPr>
          <p:cNvPr id="118" name="Google Shape;118;g35b6c632a6c_1_1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9" name="Google Shape;119;g35b6c632a6c_1_1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3" name="Shape 123"/>
        <p:cNvGrpSpPr/>
        <p:nvPr/>
      </p:nvGrpSpPr>
      <p:grpSpPr>
        <a:xfrm>
          <a:off x="0" y="0"/>
          <a:ext cx="0" cy="0"/>
          <a:chOff x="0" y="0"/>
          <a:chExt cx="0" cy="0"/>
        </a:xfrm>
      </p:grpSpPr>
      <p:sp>
        <p:nvSpPr>
          <p:cNvPr id="124" name="Google Shape;124;g385a3faf580_0_1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5" name="Google Shape;125;g385a3faf580_0_1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9" name="Shape 129"/>
        <p:cNvGrpSpPr/>
        <p:nvPr/>
      </p:nvGrpSpPr>
      <p:grpSpPr>
        <a:xfrm>
          <a:off x="0" y="0"/>
          <a:ext cx="0" cy="0"/>
          <a:chOff x="0" y="0"/>
          <a:chExt cx="0" cy="0"/>
        </a:xfrm>
      </p:grpSpPr>
      <p:sp>
        <p:nvSpPr>
          <p:cNvPr id="130" name="Google Shape;130;g36276858a39_0_4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31" name="Google Shape;131;g36276858a39_0_4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4" name="Shape 134"/>
        <p:cNvGrpSpPr/>
        <p:nvPr/>
      </p:nvGrpSpPr>
      <p:grpSpPr>
        <a:xfrm>
          <a:off x="0" y="0"/>
          <a:ext cx="0" cy="0"/>
          <a:chOff x="0" y="0"/>
          <a:chExt cx="0" cy="0"/>
        </a:xfrm>
      </p:grpSpPr>
      <p:sp>
        <p:nvSpPr>
          <p:cNvPr id="135" name="Google Shape;135;g35b6c632a6c_1_2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36" name="Google Shape;136;g35b6c632a6c_1_2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1" name="Shape 141"/>
        <p:cNvGrpSpPr/>
        <p:nvPr/>
      </p:nvGrpSpPr>
      <p:grpSpPr>
        <a:xfrm>
          <a:off x="0" y="0"/>
          <a:ext cx="0" cy="0"/>
          <a:chOff x="0" y="0"/>
          <a:chExt cx="0" cy="0"/>
        </a:xfrm>
      </p:grpSpPr>
      <p:sp>
        <p:nvSpPr>
          <p:cNvPr id="142" name="Google Shape;142;g35b6c632a6c_1_3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43" name="Google Shape;143;g35b6c632a6c_1_3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8" name="Shape 148"/>
        <p:cNvGrpSpPr/>
        <p:nvPr/>
      </p:nvGrpSpPr>
      <p:grpSpPr>
        <a:xfrm>
          <a:off x="0" y="0"/>
          <a:ext cx="0" cy="0"/>
          <a:chOff x="0" y="0"/>
          <a:chExt cx="0" cy="0"/>
        </a:xfrm>
      </p:grpSpPr>
      <p:sp>
        <p:nvSpPr>
          <p:cNvPr id="149" name="Google Shape;149;g35b6c632a6c_1_3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50" name="Google Shape;150;g35b6c632a6c_1_3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4" name="Shape 154"/>
        <p:cNvGrpSpPr/>
        <p:nvPr/>
      </p:nvGrpSpPr>
      <p:grpSpPr>
        <a:xfrm>
          <a:off x="0" y="0"/>
          <a:ext cx="0" cy="0"/>
          <a:chOff x="0" y="0"/>
          <a:chExt cx="0" cy="0"/>
        </a:xfrm>
      </p:grpSpPr>
      <p:sp>
        <p:nvSpPr>
          <p:cNvPr id="155" name="Google Shape;155;g35b6c632a6c_1_4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56" name="Google Shape;156;g35b6c632a6c_1_4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0" name="Shape 160"/>
        <p:cNvGrpSpPr/>
        <p:nvPr/>
      </p:nvGrpSpPr>
      <p:grpSpPr>
        <a:xfrm>
          <a:off x="0" y="0"/>
          <a:ext cx="0" cy="0"/>
          <a:chOff x="0" y="0"/>
          <a:chExt cx="0" cy="0"/>
        </a:xfrm>
      </p:grpSpPr>
      <p:sp>
        <p:nvSpPr>
          <p:cNvPr id="161" name="Google Shape;161;g36276858a39_0_4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62" name="Google Shape;162;g36276858a39_0_4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6" name="Shape 56"/>
        <p:cNvGrpSpPr/>
        <p:nvPr/>
      </p:nvGrpSpPr>
      <p:grpSpPr>
        <a:xfrm>
          <a:off x="0" y="0"/>
          <a:ext cx="0" cy="0"/>
          <a:chOff x="0" y="0"/>
          <a:chExt cx="0" cy="0"/>
        </a:xfrm>
      </p:grpSpPr>
      <p:sp>
        <p:nvSpPr>
          <p:cNvPr id="57" name="Google Shape;57;g36276858a39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58" name="Google Shape;58;g36276858a39_0_0: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5" name="Shape 165"/>
        <p:cNvGrpSpPr/>
        <p:nvPr/>
      </p:nvGrpSpPr>
      <p:grpSpPr>
        <a:xfrm>
          <a:off x="0" y="0"/>
          <a:ext cx="0" cy="0"/>
          <a:chOff x="0" y="0"/>
          <a:chExt cx="0" cy="0"/>
        </a:xfrm>
      </p:grpSpPr>
      <p:sp>
        <p:nvSpPr>
          <p:cNvPr id="166" name="Google Shape;166;g36276858a39_0_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67" name="Google Shape;167;g36276858a39_0_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2" name="Shape 172"/>
        <p:cNvGrpSpPr/>
        <p:nvPr/>
      </p:nvGrpSpPr>
      <p:grpSpPr>
        <a:xfrm>
          <a:off x="0" y="0"/>
          <a:ext cx="0" cy="0"/>
          <a:chOff x="0" y="0"/>
          <a:chExt cx="0" cy="0"/>
        </a:xfrm>
      </p:grpSpPr>
      <p:sp>
        <p:nvSpPr>
          <p:cNvPr id="173" name="Google Shape;173;g35b6c632a6c_1_5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74" name="Google Shape;174;g35b6c632a6c_1_5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1" name="Shape 181"/>
        <p:cNvGrpSpPr/>
        <p:nvPr/>
      </p:nvGrpSpPr>
      <p:grpSpPr>
        <a:xfrm>
          <a:off x="0" y="0"/>
          <a:ext cx="0" cy="0"/>
          <a:chOff x="0" y="0"/>
          <a:chExt cx="0" cy="0"/>
        </a:xfrm>
      </p:grpSpPr>
      <p:sp>
        <p:nvSpPr>
          <p:cNvPr id="182" name="Google Shape;182;g385a3faf580_0_1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83" name="Google Shape;183;g385a3faf580_0_1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7" name="Shape 187"/>
        <p:cNvGrpSpPr/>
        <p:nvPr/>
      </p:nvGrpSpPr>
      <p:grpSpPr>
        <a:xfrm>
          <a:off x="0" y="0"/>
          <a:ext cx="0" cy="0"/>
          <a:chOff x="0" y="0"/>
          <a:chExt cx="0" cy="0"/>
        </a:xfrm>
      </p:grpSpPr>
      <p:sp>
        <p:nvSpPr>
          <p:cNvPr id="188" name="Google Shape;188;g385a3faf580_0_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89" name="Google Shape;189;g385a3faf580_0_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4" name="Shape 194"/>
        <p:cNvGrpSpPr/>
        <p:nvPr/>
      </p:nvGrpSpPr>
      <p:grpSpPr>
        <a:xfrm>
          <a:off x="0" y="0"/>
          <a:ext cx="0" cy="0"/>
          <a:chOff x="0" y="0"/>
          <a:chExt cx="0" cy="0"/>
        </a:xfrm>
      </p:grpSpPr>
      <p:sp>
        <p:nvSpPr>
          <p:cNvPr id="195" name="Google Shape;195;g35b6c632a6c_1_2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96" name="Google Shape;196;g35b6c632a6c_1_2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0" name="Shape 200"/>
        <p:cNvGrpSpPr/>
        <p:nvPr/>
      </p:nvGrpSpPr>
      <p:grpSpPr>
        <a:xfrm>
          <a:off x="0" y="0"/>
          <a:ext cx="0" cy="0"/>
          <a:chOff x="0" y="0"/>
          <a:chExt cx="0" cy="0"/>
        </a:xfrm>
      </p:grpSpPr>
      <p:sp>
        <p:nvSpPr>
          <p:cNvPr id="201" name="Google Shape;201;g36276858a39_0_4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02" name="Google Shape;202;g36276858a39_0_4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5" name="Shape 205"/>
        <p:cNvGrpSpPr/>
        <p:nvPr/>
      </p:nvGrpSpPr>
      <p:grpSpPr>
        <a:xfrm>
          <a:off x="0" y="0"/>
          <a:ext cx="0" cy="0"/>
          <a:chOff x="0" y="0"/>
          <a:chExt cx="0" cy="0"/>
        </a:xfrm>
      </p:grpSpPr>
      <p:sp>
        <p:nvSpPr>
          <p:cNvPr id="206" name="Google Shape;206;g35b6c632a6c_1_6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07" name="Google Shape;207;g35b6c632a6c_1_6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1" name="Shape 211"/>
        <p:cNvGrpSpPr/>
        <p:nvPr/>
      </p:nvGrpSpPr>
      <p:grpSpPr>
        <a:xfrm>
          <a:off x="0" y="0"/>
          <a:ext cx="0" cy="0"/>
          <a:chOff x="0" y="0"/>
          <a:chExt cx="0" cy="0"/>
        </a:xfrm>
      </p:grpSpPr>
      <p:sp>
        <p:nvSpPr>
          <p:cNvPr id="212" name="Google Shape;212;g35b6c632a6c_1_6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13" name="Google Shape;213;g35b6c632a6c_1_6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7" name="Shape 217"/>
        <p:cNvGrpSpPr/>
        <p:nvPr/>
      </p:nvGrpSpPr>
      <p:grpSpPr>
        <a:xfrm>
          <a:off x="0" y="0"/>
          <a:ext cx="0" cy="0"/>
          <a:chOff x="0" y="0"/>
          <a:chExt cx="0" cy="0"/>
        </a:xfrm>
      </p:grpSpPr>
      <p:sp>
        <p:nvSpPr>
          <p:cNvPr id="218" name="Google Shape;218;g385a3faf580_0_2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19" name="Google Shape;219;g385a3faf580_0_2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3" name="Shape 223"/>
        <p:cNvGrpSpPr/>
        <p:nvPr/>
      </p:nvGrpSpPr>
      <p:grpSpPr>
        <a:xfrm>
          <a:off x="0" y="0"/>
          <a:ext cx="0" cy="0"/>
          <a:chOff x="0" y="0"/>
          <a:chExt cx="0" cy="0"/>
        </a:xfrm>
      </p:grpSpPr>
      <p:sp>
        <p:nvSpPr>
          <p:cNvPr id="224" name="Google Shape;224;g36276858a39_0_5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25" name="Google Shape;225;g36276858a39_0_5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2" name="Shape 62"/>
        <p:cNvGrpSpPr/>
        <p:nvPr/>
      </p:nvGrpSpPr>
      <p:grpSpPr>
        <a:xfrm>
          <a:off x="0" y="0"/>
          <a:ext cx="0" cy="0"/>
          <a:chOff x="0" y="0"/>
          <a:chExt cx="0" cy="0"/>
        </a:xfrm>
      </p:grpSpPr>
      <p:sp>
        <p:nvSpPr>
          <p:cNvPr id="63" name="Google Shape;63;g34ce4253323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4" name="Google Shape;64;g34ce4253323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8" name="Shape 228"/>
        <p:cNvGrpSpPr/>
        <p:nvPr/>
      </p:nvGrpSpPr>
      <p:grpSpPr>
        <a:xfrm>
          <a:off x="0" y="0"/>
          <a:ext cx="0" cy="0"/>
          <a:chOff x="0" y="0"/>
          <a:chExt cx="0" cy="0"/>
        </a:xfrm>
      </p:grpSpPr>
      <p:sp>
        <p:nvSpPr>
          <p:cNvPr id="229" name="Google Shape;229;g35b6c632a6c_1_7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30" name="Google Shape;230;g35b6c632a6c_1_7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4" name="Shape 234"/>
        <p:cNvGrpSpPr/>
        <p:nvPr/>
      </p:nvGrpSpPr>
      <p:grpSpPr>
        <a:xfrm>
          <a:off x="0" y="0"/>
          <a:ext cx="0" cy="0"/>
          <a:chOff x="0" y="0"/>
          <a:chExt cx="0" cy="0"/>
        </a:xfrm>
      </p:grpSpPr>
      <p:sp>
        <p:nvSpPr>
          <p:cNvPr id="235" name="Google Shape;235;g35b6c632a6c_1_7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36" name="Google Shape;236;g35b6c632a6c_1_7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0" name="Shape 240"/>
        <p:cNvGrpSpPr/>
        <p:nvPr/>
      </p:nvGrpSpPr>
      <p:grpSpPr>
        <a:xfrm>
          <a:off x="0" y="0"/>
          <a:ext cx="0" cy="0"/>
          <a:chOff x="0" y="0"/>
          <a:chExt cx="0" cy="0"/>
        </a:xfrm>
      </p:grpSpPr>
      <p:sp>
        <p:nvSpPr>
          <p:cNvPr id="241" name="Google Shape;241;g385a3faf580_0_2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42" name="Google Shape;242;g385a3faf580_0_2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6" name="Shape 246"/>
        <p:cNvGrpSpPr/>
        <p:nvPr/>
      </p:nvGrpSpPr>
      <p:grpSpPr>
        <a:xfrm>
          <a:off x="0" y="0"/>
          <a:ext cx="0" cy="0"/>
          <a:chOff x="0" y="0"/>
          <a:chExt cx="0" cy="0"/>
        </a:xfrm>
      </p:grpSpPr>
      <p:sp>
        <p:nvSpPr>
          <p:cNvPr id="247" name="Google Shape;247;g36276858a39_0_5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48" name="Google Shape;248;g36276858a39_0_5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2" name="Shape 252"/>
        <p:cNvGrpSpPr/>
        <p:nvPr/>
      </p:nvGrpSpPr>
      <p:grpSpPr>
        <a:xfrm>
          <a:off x="0" y="0"/>
          <a:ext cx="0" cy="0"/>
          <a:chOff x="0" y="0"/>
          <a:chExt cx="0" cy="0"/>
        </a:xfrm>
      </p:grpSpPr>
      <p:sp>
        <p:nvSpPr>
          <p:cNvPr id="253" name="Google Shape;253;g385a3faf580_0_3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54" name="Google Shape;254;g385a3faf580_0_3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7" name="Shape 257"/>
        <p:cNvGrpSpPr/>
        <p:nvPr/>
      </p:nvGrpSpPr>
      <p:grpSpPr>
        <a:xfrm>
          <a:off x="0" y="0"/>
          <a:ext cx="0" cy="0"/>
          <a:chOff x="0" y="0"/>
          <a:chExt cx="0" cy="0"/>
        </a:xfrm>
      </p:grpSpPr>
      <p:sp>
        <p:nvSpPr>
          <p:cNvPr id="258" name="Google Shape;258;g35b6c632a6c_1_8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59" name="Google Shape;259;g35b6c632a6c_1_8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4" name="Shape 264"/>
        <p:cNvGrpSpPr/>
        <p:nvPr/>
      </p:nvGrpSpPr>
      <p:grpSpPr>
        <a:xfrm>
          <a:off x="0" y="0"/>
          <a:ext cx="0" cy="0"/>
          <a:chOff x="0" y="0"/>
          <a:chExt cx="0" cy="0"/>
        </a:xfrm>
      </p:grpSpPr>
      <p:sp>
        <p:nvSpPr>
          <p:cNvPr id="265" name="Google Shape;265;g35b6c632a6c_1_8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66" name="Google Shape;266;g35b6c632a6c_1_8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0" name="Shape 270"/>
        <p:cNvGrpSpPr/>
        <p:nvPr/>
      </p:nvGrpSpPr>
      <p:grpSpPr>
        <a:xfrm>
          <a:off x="0" y="0"/>
          <a:ext cx="0" cy="0"/>
          <a:chOff x="0" y="0"/>
          <a:chExt cx="0" cy="0"/>
        </a:xfrm>
      </p:grpSpPr>
      <p:sp>
        <p:nvSpPr>
          <p:cNvPr id="271" name="Google Shape;271;g385a3faf580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72" name="Google Shape;272;g385a3faf580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6" name="Shape 276"/>
        <p:cNvGrpSpPr/>
        <p:nvPr/>
      </p:nvGrpSpPr>
      <p:grpSpPr>
        <a:xfrm>
          <a:off x="0" y="0"/>
          <a:ext cx="0" cy="0"/>
          <a:chOff x="0" y="0"/>
          <a:chExt cx="0" cy="0"/>
        </a:xfrm>
      </p:grpSpPr>
      <p:sp>
        <p:nvSpPr>
          <p:cNvPr id="277" name="Google Shape;277;g35b6c632a6c_1_9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78" name="Google Shape;278;g35b6c632a6c_1_9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2" name="Shape 282"/>
        <p:cNvGrpSpPr/>
        <p:nvPr/>
      </p:nvGrpSpPr>
      <p:grpSpPr>
        <a:xfrm>
          <a:off x="0" y="0"/>
          <a:ext cx="0" cy="0"/>
          <a:chOff x="0" y="0"/>
          <a:chExt cx="0" cy="0"/>
        </a:xfrm>
      </p:grpSpPr>
      <p:sp>
        <p:nvSpPr>
          <p:cNvPr id="283" name="Google Shape;283;g36276858a39_0_1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84" name="Google Shape;284;g36276858a39_0_1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9" name="Shape 69"/>
        <p:cNvGrpSpPr/>
        <p:nvPr/>
      </p:nvGrpSpPr>
      <p:grpSpPr>
        <a:xfrm>
          <a:off x="0" y="0"/>
          <a:ext cx="0" cy="0"/>
          <a:chOff x="0" y="0"/>
          <a:chExt cx="0" cy="0"/>
        </a:xfrm>
      </p:grpSpPr>
      <p:sp>
        <p:nvSpPr>
          <p:cNvPr id="70" name="Google Shape;70;g35b6c632a6c_1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1" name="Google Shape;71;g35b6c632a6c_1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8" name="Shape 288"/>
        <p:cNvGrpSpPr/>
        <p:nvPr/>
      </p:nvGrpSpPr>
      <p:grpSpPr>
        <a:xfrm>
          <a:off x="0" y="0"/>
          <a:ext cx="0" cy="0"/>
          <a:chOff x="0" y="0"/>
          <a:chExt cx="0" cy="0"/>
        </a:xfrm>
      </p:grpSpPr>
      <p:sp>
        <p:nvSpPr>
          <p:cNvPr id="289" name="Google Shape;289;g35b6c632a6c_1_9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90" name="Google Shape;290;g35b6c632a6c_1_9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4" name="Shape 294"/>
        <p:cNvGrpSpPr/>
        <p:nvPr/>
      </p:nvGrpSpPr>
      <p:grpSpPr>
        <a:xfrm>
          <a:off x="0" y="0"/>
          <a:ext cx="0" cy="0"/>
          <a:chOff x="0" y="0"/>
          <a:chExt cx="0" cy="0"/>
        </a:xfrm>
      </p:grpSpPr>
      <p:sp>
        <p:nvSpPr>
          <p:cNvPr id="295" name="Google Shape;295;g35b6c632a6c_1_10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96" name="Google Shape;296;g35b6c632a6c_1_10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1" name="Shape 301"/>
        <p:cNvGrpSpPr/>
        <p:nvPr/>
      </p:nvGrpSpPr>
      <p:grpSpPr>
        <a:xfrm>
          <a:off x="0" y="0"/>
          <a:ext cx="0" cy="0"/>
          <a:chOff x="0" y="0"/>
          <a:chExt cx="0" cy="0"/>
        </a:xfrm>
      </p:grpSpPr>
      <p:sp>
        <p:nvSpPr>
          <p:cNvPr id="302" name="Google Shape;302;g35b6c632a6c_1_11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03" name="Google Shape;303;g35b6c632a6c_1_11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6" name="Shape 306"/>
        <p:cNvGrpSpPr/>
        <p:nvPr/>
      </p:nvGrpSpPr>
      <p:grpSpPr>
        <a:xfrm>
          <a:off x="0" y="0"/>
          <a:ext cx="0" cy="0"/>
          <a:chOff x="0" y="0"/>
          <a:chExt cx="0" cy="0"/>
        </a:xfrm>
      </p:grpSpPr>
      <p:sp>
        <p:nvSpPr>
          <p:cNvPr id="307" name="Google Shape;307;g35b6c632a6c_1_10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08" name="Google Shape;308;g35b6c632a6c_1_10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3" name="Shape 313"/>
        <p:cNvGrpSpPr/>
        <p:nvPr/>
      </p:nvGrpSpPr>
      <p:grpSpPr>
        <a:xfrm>
          <a:off x="0" y="0"/>
          <a:ext cx="0" cy="0"/>
          <a:chOff x="0" y="0"/>
          <a:chExt cx="0" cy="0"/>
        </a:xfrm>
      </p:grpSpPr>
      <p:sp>
        <p:nvSpPr>
          <p:cNvPr id="314" name="Google Shape;314;g36276858a39_0_2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15" name="Google Shape;315;g36276858a39_0_2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9" name="Shape 319"/>
        <p:cNvGrpSpPr/>
        <p:nvPr/>
      </p:nvGrpSpPr>
      <p:grpSpPr>
        <a:xfrm>
          <a:off x="0" y="0"/>
          <a:ext cx="0" cy="0"/>
          <a:chOff x="0" y="0"/>
          <a:chExt cx="0" cy="0"/>
        </a:xfrm>
      </p:grpSpPr>
      <p:sp>
        <p:nvSpPr>
          <p:cNvPr id="320" name="Google Shape;320;g35b6c632a6c_1_16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21" name="Google Shape;321;g35b6c632a6c_1_16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5" name="Shape 75"/>
        <p:cNvGrpSpPr/>
        <p:nvPr/>
      </p:nvGrpSpPr>
      <p:grpSpPr>
        <a:xfrm>
          <a:off x="0" y="0"/>
          <a:ext cx="0" cy="0"/>
          <a:chOff x="0" y="0"/>
          <a:chExt cx="0" cy="0"/>
        </a:xfrm>
      </p:grpSpPr>
      <p:sp>
        <p:nvSpPr>
          <p:cNvPr id="76" name="Google Shape;76;g36276858a39_0_1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7" name="Google Shape;77;g36276858a39_0_1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1" name="Shape 81"/>
        <p:cNvGrpSpPr/>
        <p:nvPr/>
      </p:nvGrpSpPr>
      <p:grpSpPr>
        <a:xfrm>
          <a:off x="0" y="0"/>
          <a:ext cx="0" cy="0"/>
          <a:chOff x="0" y="0"/>
          <a:chExt cx="0" cy="0"/>
        </a:xfrm>
      </p:grpSpPr>
      <p:sp>
        <p:nvSpPr>
          <p:cNvPr id="82" name="Google Shape;82;g36276858a39_0_2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3" name="Google Shape;83;g36276858a39_0_2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7" name="Shape 87"/>
        <p:cNvGrpSpPr/>
        <p:nvPr/>
      </p:nvGrpSpPr>
      <p:grpSpPr>
        <a:xfrm>
          <a:off x="0" y="0"/>
          <a:ext cx="0" cy="0"/>
          <a:chOff x="0" y="0"/>
          <a:chExt cx="0" cy="0"/>
        </a:xfrm>
      </p:grpSpPr>
      <p:sp>
        <p:nvSpPr>
          <p:cNvPr id="88" name="Google Shape;88;g36276858a39_0_3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9" name="Google Shape;89;g36276858a39_0_3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2" name="Shape 92"/>
        <p:cNvGrpSpPr/>
        <p:nvPr/>
      </p:nvGrpSpPr>
      <p:grpSpPr>
        <a:xfrm>
          <a:off x="0" y="0"/>
          <a:ext cx="0" cy="0"/>
          <a:chOff x="0" y="0"/>
          <a:chExt cx="0" cy="0"/>
        </a:xfrm>
      </p:grpSpPr>
      <p:sp>
        <p:nvSpPr>
          <p:cNvPr id="93" name="Google Shape;93;g35b6c632a6c_0_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4" name="Google Shape;94;g35b6c632a6c_0_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8" name="Shape 98"/>
        <p:cNvGrpSpPr/>
        <p:nvPr/>
      </p:nvGrpSpPr>
      <p:grpSpPr>
        <a:xfrm>
          <a:off x="0" y="0"/>
          <a:ext cx="0" cy="0"/>
          <a:chOff x="0" y="0"/>
          <a:chExt cx="0" cy="0"/>
        </a:xfrm>
      </p:grpSpPr>
      <p:sp>
        <p:nvSpPr>
          <p:cNvPr id="99" name="Google Shape;99;g34ce03284c4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0" name="Google Shape;100;g34ce03284c4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311708" y="744575"/>
            <a:ext cx="8520600" cy="2052600"/>
          </a:xfrm>
          <a:prstGeom prst="rect">
            <a:avLst/>
          </a:prstGeom>
        </p:spPr>
        <p:txBody>
          <a:bodyPr anchorCtr="0" anchor="b" bIns="91425" lIns="91425" spcFirstLastPara="1" rIns="91425" wrap="square" tIns="91425">
            <a:norm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Google Shape;11;p2"/>
          <p:cNvSpPr txBox="1"/>
          <p:nvPr>
            <p:ph idx="1" type="subTitle"/>
          </p:nvPr>
        </p:nvSpPr>
        <p:spPr>
          <a:xfrm>
            <a:off x="311700" y="2834125"/>
            <a:ext cx="8520600" cy="7926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311700" y="1106125"/>
            <a:ext cx="8520600" cy="1963500"/>
          </a:xfrm>
          <a:prstGeom prst="rect">
            <a:avLst/>
          </a:prstGeom>
        </p:spPr>
        <p:txBody>
          <a:bodyPr anchorCtr="0" anchor="b" bIns="91425" lIns="91425" spcFirstLastPara="1" rIns="91425" wrap="square" tIns="91425">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p:nvPr>
            <p:ph idx="1" type="body"/>
          </p:nvPr>
        </p:nvSpPr>
        <p:spPr>
          <a:xfrm>
            <a:off x="311700" y="3152225"/>
            <a:ext cx="8520600" cy="1300800"/>
          </a:xfrm>
          <a:prstGeom prst="rect">
            <a:avLst/>
          </a:prstGeom>
        </p:spPr>
        <p:txBody>
          <a:bodyPr anchorCtr="0" anchor="t" bIns="91425" lIns="91425" spcFirstLastPara="1" rIns="91425" wrap="square" tIns="91425">
            <a:normAutofit/>
          </a:bodyPr>
          <a:lstStyle>
            <a:lvl1pPr indent="-342900" lvl="0" marL="457200" algn="ctr">
              <a:spcBef>
                <a:spcPts val="0"/>
              </a:spcBef>
              <a:spcAft>
                <a:spcPts val="0"/>
              </a:spcAft>
              <a:buSzPts val="1800"/>
              <a:buChar char="●"/>
              <a:defRPr/>
            </a:lvl1pPr>
            <a:lvl2pPr indent="-317500" lvl="1" marL="914400" algn="ctr">
              <a:spcBef>
                <a:spcPts val="0"/>
              </a:spcBef>
              <a:spcAft>
                <a:spcPts val="0"/>
              </a:spcAft>
              <a:buSzPts val="1400"/>
              <a:buChar char="○"/>
              <a:defRPr/>
            </a:lvl2pPr>
            <a:lvl3pPr indent="-317500" lvl="2" marL="1371600" algn="ctr">
              <a:spcBef>
                <a:spcPts val="0"/>
              </a:spcBef>
              <a:spcAft>
                <a:spcPts val="0"/>
              </a:spcAft>
              <a:buSzPts val="1400"/>
              <a:buChar char="■"/>
              <a:defRPr/>
            </a:lvl3pPr>
            <a:lvl4pPr indent="-317500" lvl="3" marL="1828800" algn="ctr">
              <a:spcBef>
                <a:spcPts val="0"/>
              </a:spcBef>
              <a:spcAft>
                <a:spcPts val="0"/>
              </a:spcAft>
              <a:buSzPts val="1400"/>
              <a:buChar char="●"/>
              <a:defRPr/>
            </a:lvl4pPr>
            <a:lvl5pPr indent="-317500" lvl="4" marL="2286000" algn="ctr">
              <a:spcBef>
                <a:spcPts val="0"/>
              </a:spcBef>
              <a:spcAft>
                <a:spcPts val="0"/>
              </a:spcAft>
              <a:buSzPts val="1400"/>
              <a:buChar char="○"/>
              <a:defRPr/>
            </a:lvl5pPr>
            <a:lvl6pPr indent="-317500" lvl="5" marL="2743200" algn="ctr">
              <a:spcBef>
                <a:spcPts val="0"/>
              </a:spcBef>
              <a:spcAft>
                <a:spcPts val="0"/>
              </a:spcAft>
              <a:buSzPts val="1400"/>
              <a:buChar char="■"/>
              <a:defRPr/>
            </a:lvl6pPr>
            <a:lvl7pPr indent="-317500" lvl="6" marL="3200400" algn="ctr">
              <a:spcBef>
                <a:spcPts val="0"/>
              </a:spcBef>
              <a:spcAft>
                <a:spcPts val="0"/>
              </a:spcAft>
              <a:buSzPts val="1400"/>
              <a:buChar char="●"/>
              <a:defRPr/>
            </a:lvl7pPr>
            <a:lvl8pPr indent="-317500" lvl="7" marL="3657600" algn="ctr">
              <a:spcBef>
                <a:spcPts val="0"/>
              </a:spcBef>
              <a:spcAft>
                <a:spcPts val="0"/>
              </a:spcAft>
              <a:buSzPts val="1400"/>
              <a:buChar char="○"/>
              <a:defRPr/>
            </a:lvl8pPr>
            <a:lvl9pPr indent="-317500" lvl="8" marL="4114800" algn="ctr">
              <a:spcBef>
                <a:spcPts val="0"/>
              </a:spcBef>
              <a:spcAft>
                <a:spcPts val="0"/>
              </a:spcAft>
              <a:buSzPts val="1400"/>
              <a:buChar char="■"/>
              <a:defRPr/>
            </a:lvl9pPr>
          </a:lstStyle>
          <a:p/>
        </p:txBody>
      </p:sp>
      <p:sp>
        <p:nvSpPr>
          <p:cNvPr id="47" name="Google Shape;47;p11"/>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311700" y="2150850"/>
            <a:ext cx="8520600" cy="841800"/>
          </a:xfrm>
          <a:prstGeom prst="rect">
            <a:avLst/>
          </a:prstGeom>
        </p:spPr>
        <p:txBody>
          <a:bodyPr anchorCtr="0" anchor="ctr" bIns="91425" lIns="91425" spcFirstLastPara="1" rIns="91425" wrap="square" tIns="91425">
            <a:norm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Google Shape;15;p3"/>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Google Shape;18;p4"/>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19" name="Google Shape;19;p4"/>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Google Shape;22;p5"/>
          <p:cNvSpPr txBox="1"/>
          <p:nvPr>
            <p:ph idx="1" type="body"/>
          </p:nvPr>
        </p:nvSpPr>
        <p:spPr>
          <a:xfrm>
            <a:off x="3117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3" name="Google Shape;23;p5"/>
          <p:cNvSpPr txBox="1"/>
          <p:nvPr>
            <p:ph idx="2" type="body"/>
          </p:nvPr>
        </p:nvSpPr>
        <p:spPr>
          <a:xfrm>
            <a:off x="48324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4" name="Google Shape;24;p5"/>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Google Shape;27;p6"/>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311700" y="555600"/>
            <a:ext cx="2808000" cy="755700"/>
          </a:xfrm>
          <a:prstGeom prst="rect">
            <a:avLst/>
          </a:prstGeom>
        </p:spPr>
        <p:txBody>
          <a:bodyPr anchorCtr="0" anchor="b" bIns="91425" lIns="91425" spcFirstLastPara="1" rIns="91425" wrap="square" tIns="91425">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Google Shape;30;p7"/>
          <p:cNvSpPr txBox="1"/>
          <p:nvPr>
            <p:ph idx="1" type="body"/>
          </p:nvPr>
        </p:nvSpPr>
        <p:spPr>
          <a:xfrm>
            <a:off x="311700" y="1389600"/>
            <a:ext cx="2808000" cy="3179400"/>
          </a:xfrm>
          <a:prstGeom prst="rect">
            <a:avLst/>
          </a:prstGeom>
        </p:spPr>
        <p:txBody>
          <a:bodyPr anchorCtr="0" anchor="t" bIns="91425" lIns="91425" spcFirstLastPara="1" rIns="91425" wrap="square" tIns="91425">
            <a:normAutofit/>
          </a:bodyPr>
          <a:lstStyle>
            <a:lvl1pPr indent="-304800" lvl="0" marL="457200">
              <a:spcBef>
                <a:spcPts val="0"/>
              </a:spcBef>
              <a:spcAft>
                <a:spcPts val="0"/>
              </a:spcAft>
              <a:buSzPts val="1200"/>
              <a:buChar char="●"/>
              <a:defRPr sz="12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31" name="Google Shape;31;p7"/>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90250" y="450150"/>
            <a:ext cx="6367800" cy="4090800"/>
          </a:xfrm>
          <a:prstGeom prst="rect">
            <a:avLst/>
          </a:prstGeom>
        </p:spPr>
        <p:txBody>
          <a:bodyPr anchorCtr="0" anchor="ctr" bIns="91425" lIns="91425" spcFirstLastPara="1" rIns="91425" wrap="square" tIns="91425">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Google Shape;34;p8"/>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65500" y="1233175"/>
            <a:ext cx="4045200" cy="1482300"/>
          </a:xfrm>
          <a:prstGeom prst="rect">
            <a:avLst/>
          </a:prstGeom>
        </p:spPr>
        <p:txBody>
          <a:bodyPr anchorCtr="0" anchor="b" bIns="91425" lIns="91425" spcFirstLastPara="1" rIns="91425" wrap="square" tIns="91425">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Google Shape;38;p9"/>
          <p:cNvSpPr txBox="1"/>
          <p:nvPr>
            <p:ph idx="1" type="subTitle"/>
          </p:nvPr>
        </p:nvSpPr>
        <p:spPr>
          <a:xfrm>
            <a:off x="265500" y="2803075"/>
            <a:ext cx="4045200" cy="12351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9"/>
          <p:cNvSpPr txBox="1"/>
          <p:nvPr>
            <p:ph idx="2" type="body"/>
          </p:nvPr>
        </p:nvSpPr>
        <p:spPr>
          <a:xfrm>
            <a:off x="4939500" y="724075"/>
            <a:ext cx="3837000" cy="3695100"/>
          </a:xfrm>
          <a:prstGeom prst="rect">
            <a:avLst/>
          </a:prstGeom>
        </p:spPr>
        <p:txBody>
          <a:bodyPr anchorCtr="0" anchor="ctr"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40" name="Google Shape;40;p9"/>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311700" y="4230575"/>
            <a:ext cx="5998800" cy="605100"/>
          </a:xfrm>
          <a:prstGeom prst="rect">
            <a:avLst/>
          </a:prstGeom>
        </p:spPr>
        <p:txBody>
          <a:bodyPr anchorCtr="0" anchor="ctr" bIns="91425" lIns="91425" spcFirstLastPara="1" rIns="91425" wrap="square" tIns="91425">
            <a:normAutofit/>
          </a:bodyPr>
          <a:lstStyle>
            <a:lvl1pPr indent="-228600" lvl="0" marL="457200">
              <a:lnSpc>
                <a:spcPct val="100000"/>
              </a:lnSpc>
              <a:spcBef>
                <a:spcPts val="0"/>
              </a:spcBef>
              <a:spcAft>
                <a:spcPts val="0"/>
              </a:spcAft>
              <a:buSzPts val="1800"/>
              <a:buNone/>
              <a:defRPr/>
            </a:lvl1pPr>
          </a:lstStyle>
          <a:p/>
        </p:txBody>
      </p:sp>
      <p:sp>
        <p:nvSpPr>
          <p:cNvPr id="43" name="Google Shape;43;p10"/>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2.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0"/>
              </a:spcBef>
              <a:spcAft>
                <a:spcPts val="0"/>
              </a:spcAft>
              <a:buClr>
                <a:schemeClr val="dk2"/>
              </a:buClr>
              <a:buSzPts val="1400"/>
              <a:buChar char="○"/>
              <a:defRPr>
                <a:solidFill>
                  <a:schemeClr val="dk2"/>
                </a:solidFill>
              </a:defRPr>
            </a:lvl2pPr>
            <a:lvl3pPr indent="-317500" lvl="2" marL="1371600">
              <a:lnSpc>
                <a:spcPct val="115000"/>
              </a:lnSpc>
              <a:spcBef>
                <a:spcPts val="0"/>
              </a:spcBef>
              <a:spcAft>
                <a:spcPts val="0"/>
              </a:spcAft>
              <a:buClr>
                <a:schemeClr val="dk2"/>
              </a:buClr>
              <a:buSzPts val="1400"/>
              <a:buChar char="■"/>
              <a:defRPr>
                <a:solidFill>
                  <a:schemeClr val="dk2"/>
                </a:solidFill>
              </a:defRPr>
            </a:lvl3pPr>
            <a:lvl4pPr indent="-317500" lvl="3" marL="1828800">
              <a:lnSpc>
                <a:spcPct val="115000"/>
              </a:lnSpc>
              <a:spcBef>
                <a:spcPts val="0"/>
              </a:spcBef>
              <a:spcAft>
                <a:spcPts val="0"/>
              </a:spcAft>
              <a:buClr>
                <a:schemeClr val="dk2"/>
              </a:buClr>
              <a:buSzPts val="1400"/>
              <a:buChar char="●"/>
              <a:defRPr>
                <a:solidFill>
                  <a:schemeClr val="dk2"/>
                </a:solidFill>
              </a:defRPr>
            </a:lvl4pPr>
            <a:lvl5pPr indent="-317500" lvl="4" marL="2286000">
              <a:lnSpc>
                <a:spcPct val="115000"/>
              </a:lnSpc>
              <a:spcBef>
                <a:spcPts val="0"/>
              </a:spcBef>
              <a:spcAft>
                <a:spcPts val="0"/>
              </a:spcAft>
              <a:buClr>
                <a:schemeClr val="dk2"/>
              </a:buClr>
              <a:buSzPts val="1400"/>
              <a:buChar char="○"/>
              <a:defRPr>
                <a:solidFill>
                  <a:schemeClr val="dk2"/>
                </a:solidFill>
              </a:defRPr>
            </a:lvl5pPr>
            <a:lvl6pPr indent="-317500" lvl="5" marL="2743200">
              <a:lnSpc>
                <a:spcPct val="115000"/>
              </a:lnSpc>
              <a:spcBef>
                <a:spcPts val="0"/>
              </a:spcBef>
              <a:spcAft>
                <a:spcPts val="0"/>
              </a:spcAft>
              <a:buClr>
                <a:schemeClr val="dk2"/>
              </a:buClr>
              <a:buSzPts val="1400"/>
              <a:buChar char="■"/>
              <a:defRPr>
                <a:solidFill>
                  <a:schemeClr val="dk2"/>
                </a:solidFill>
              </a:defRPr>
            </a:lvl6pPr>
            <a:lvl7pPr indent="-317500" lvl="6" marL="3200400">
              <a:lnSpc>
                <a:spcPct val="115000"/>
              </a:lnSpc>
              <a:spcBef>
                <a:spcPts val="0"/>
              </a:spcBef>
              <a:spcAft>
                <a:spcPts val="0"/>
              </a:spcAft>
              <a:buClr>
                <a:schemeClr val="dk2"/>
              </a:buClr>
              <a:buSzPts val="1400"/>
              <a:buChar char="●"/>
              <a:defRPr>
                <a:solidFill>
                  <a:schemeClr val="dk2"/>
                </a:solidFill>
              </a:defRPr>
            </a:lvl7pPr>
            <a:lvl8pPr indent="-317500" lvl="7" marL="3657600">
              <a:lnSpc>
                <a:spcPct val="115000"/>
              </a:lnSpc>
              <a:spcBef>
                <a:spcPts val="0"/>
              </a:spcBef>
              <a:spcAft>
                <a:spcPts val="0"/>
              </a:spcAft>
              <a:buClr>
                <a:schemeClr val="dk2"/>
              </a:buClr>
              <a:buSzPts val="1400"/>
              <a:buChar char="○"/>
              <a:defRPr>
                <a:solidFill>
                  <a:schemeClr val="dk2"/>
                </a:solidFill>
              </a:defRPr>
            </a:lvl8pPr>
            <a:lvl9pPr indent="-317500" lvl="8" marL="4114800">
              <a:lnSpc>
                <a:spcPct val="115000"/>
              </a:lnSpc>
              <a:spcBef>
                <a:spcPts val="0"/>
              </a:spcBef>
              <a:spcAft>
                <a:spcPts val="0"/>
              </a:spcAft>
              <a:buClr>
                <a:schemeClr val="dk2"/>
              </a:buClr>
              <a:buSzPts val="1400"/>
              <a:buChar char="■"/>
              <a:defRPr>
                <a:solidFill>
                  <a:schemeClr val="dk2"/>
                </a:solidFill>
              </a:defRPr>
            </a:lvl9pPr>
          </a:lstStyle>
          <a:p/>
        </p:txBody>
      </p:sp>
      <p:sp>
        <p:nvSpPr>
          <p:cNvPr id="8" name="Google Shape;8;p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en-GB"/>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xml"/><Relationship Id="rId3" Type="http://schemas.openxmlformats.org/officeDocument/2006/relationships/image" Target="../media/image2.jp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1.xml"/><Relationship Id="rId3" Type="http://schemas.openxmlformats.org/officeDocument/2006/relationships/image" Target="../media/image6.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5.xml"/><Relationship Id="rId3" Type="http://schemas.openxmlformats.org/officeDocument/2006/relationships/image" Target="../media/image3.jp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6.xml"/><Relationship Id="rId3" Type="http://schemas.openxmlformats.org/officeDocument/2006/relationships/image" Target="../media/image12.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2.xml"/><Relationship Id="rId3" Type="http://schemas.openxmlformats.org/officeDocument/2006/relationships/image" Target="../media/image2.jp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0.xml"/><Relationship Id="rId3" Type="http://schemas.openxmlformats.org/officeDocument/2006/relationships/image" Target="../media/image1.jp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1.xml"/><Relationship Id="rId3" Type="http://schemas.openxmlformats.org/officeDocument/2006/relationships/image" Target="../media/image7.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3.xml"/><Relationship Id="rId3" Type="http://schemas.openxmlformats.org/officeDocument/2006/relationships/image" Target="../media/image4.jp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8.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xml"/><Relationship Id="rId3" Type="http://schemas.openxmlformats.org/officeDocument/2006/relationships/image" Target="../media/image8.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0.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3.xml"/><Relationship Id="rId3" Type="http://schemas.openxmlformats.org/officeDocument/2006/relationships/image" Target="../media/image5.jp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4.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5.xml"/><Relationship Id="rId3" Type="http://schemas.openxmlformats.org/officeDocument/2006/relationships/image" Target="../media/image10.pn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6.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8.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9.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0.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1.xml"/><Relationship Id="rId3" Type="http://schemas.openxmlformats.org/officeDocument/2006/relationships/image" Target="../media/image9.png"/></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2.xml"/><Relationship Id="rId3" Type="http://schemas.openxmlformats.org/officeDocument/2006/relationships/image" Target="../media/image14.pn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3.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4.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5.xml"/><Relationship Id="rId3" Type="http://schemas.openxmlformats.org/officeDocument/2006/relationships/image" Target="../media/image11.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9.xml"/><Relationship Id="rId3" Type="http://schemas.openxmlformats.org/officeDocument/2006/relationships/image" Target="../media/image13.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3" name="Shape 53"/>
        <p:cNvGrpSpPr/>
        <p:nvPr/>
      </p:nvGrpSpPr>
      <p:grpSpPr>
        <a:xfrm>
          <a:off x="0" y="0"/>
          <a:ext cx="0" cy="0"/>
          <a:chOff x="0" y="0"/>
          <a:chExt cx="0" cy="0"/>
        </a:xfrm>
      </p:grpSpPr>
      <p:pic>
        <p:nvPicPr>
          <p:cNvPr descr="A light bulb with a question mark&#10;&#10;Description automatically generated" id="54" name="Google Shape;54;p13"/>
          <p:cNvPicPr preferRelativeResize="0"/>
          <p:nvPr/>
        </p:nvPicPr>
        <p:blipFill rotWithShape="1">
          <a:blip r:embed="rId3">
            <a:alphaModFix/>
          </a:blip>
          <a:srcRect b="0" l="0" r="0" t="0"/>
          <a:stretch/>
        </p:blipFill>
        <p:spPr>
          <a:xfrm>
            <a:off x="632639" y="1184642"/>
            <a:ext cx="2947242" cy="2774214"/>
          </a:xfrm>
          <a:prstGeom prst="rect">
            <a:avLst/>
          </a:prstGeom>
          <a:noFill/>
          <a:ln>
            <a:noFill/>
          </a:ln>
        </p:spPr>
      </p:pic>
      <p:sp>
        <p:nvSpPr>
          <p:cNvPr id="55" name="Google Shape;55;p13"/>
          <p:cNvSpPr txBox="1"/>
          <p:nvPr/>
        </p:nvSpPr>
        <p:spPr>
          <a:xfrm>
            <a:off x="3547536" y="1452211"/>
            <a:ext cx="5195700" cy="1977900"/>
          </a:xfrm>
          <a:prstGeom prst="rect">
            <a:avLst/>
          </a:prstGeom>
          <a:noFill/>
          <a:ln>
            <a:noFill/>
          </a:ln>
        </p:spPr>
        <p:txBody>
          <a:bodyPr anchorCtr="0" anchor="t" bIns="34275" lIns="68575" spcFirstLastPara="1" rIns="68575" wrap="square" tIns="34275">
            <a:spAutoFit/>
          </a:bodyPr>
          <a:lstStyle/>
          <a:p>
            <a:pPr indent="0" lvl="0" marL="0" marR="0" rtl="0" algn="ctr">
              <a:spcBef>
                <a:spcPts val="0"/>
              </a:spcBef>
              <a:spcAft>
                <a:spcPts val="0"/>
              </a:spcAft>
              <a:buNone/>
            </a:pPr>
            <a:r>
              <a:rPr i="0" lang="en-GB" sz="5400" u="none" cap="none" strike="noStrike">
                <a:solidFill>
                  <a:schemeClr val="dk1"/>
                </a:solidFill>
              </a:rPr>
              <a:t>WELCOME</a:t>
            </a:r>
            <a:endParaRPr sz="1100"/>
          </a:p>
          <a:p>
            <a:pPr indent="0" lvl="0" marL="0" marR="0" rtl="0" algn="ctr">
              <a:spcBef>
                <a:spcPts val="0"/>
              </a:spcBef>
              <a:spcAft>
                <a:spcPts val="0"/>
              </a:spcAft>
              <a:buNone/>
            </a:pPr>
            <a:r>
              <a:t/>
            </a:r>
            <a:endParaRPr i="0" sz="1400" u="none" cap="none" strike="noStrike">
              <a:solidFill>
                <a:schemeClr val="dk1"/>
              </a:solidFill>
            </a:endParaRPr>
          </a:p>
          <a:p>
            <a:pPr indent="0" lvl="0" marL="0" marR="0" rtl="0" algn="ctr">
              <a:spcBef>
                <a:spcPts val="0"/>
              </a:spcBef>
              <a:spcAft>
                <a:spcPts val="0"/>
              </a:spcAft>
              <a:buNone/>
            </a:pPr>
            <a:r>
              <a:rPr i="0" lang="en-GB" sz="2100" u="none" cap="none" strike="noStrike">
                <a:solidFill>
                  <a:schemeClr val="dk1"/>
                </a:solidFill>
              </a:rPr>
              <a:t>To IDEA </a:t>
            </a:r>
            <a:endParaRPr sz="1100"/>
          </a:p>
          <a:p>
            <a:pPr indent="0" lvl="0" marL="0" marR="0" rtl="0" algn="ctr">
              <a:spcBef>
                <a:spcPts val="0"/>
              </a:spcBef>
              <a:spcAft>
                <a:spcPts val="0"/>
              </a:spcAft>
              <a:buNone/>
            </a:pPr>
            <a:r>
              <a:t/>
            </a:r>
            <a:endParaRPr i="0" sz="1400" u="none" cap="none" strike="noStrike">
              <a:solidFill>
                <a:schemeClr val="dk1"/>
              </a:solidFill>
            </a:endParaRPr>
          </a:p>
          <a:p>
            <a:pPr indent="0" lvl="0" marL="0" marR="0" rtl="0" algn="ctr">
              <a:spcBef>
                <a:spcPts val="0"/>
              </a:spcBef>
              <a:spcAft>
                <a:spcPts val="0"/>
              </a:spcAft>
              <a:buNone/>
            </a:pPr>
            <a:r>
              <a:rPr i="0" lang="en-GB" sz="2100" u="none" cap="none" strike="noStrike">
                <a:solidFill>
                  <a:schemeClr val="dk1"/>
                </a:solidFill>
              </a:rPr>
              <a:t>Innovative Driving Education Acade</a:t>
            </a:r>
            <a:r>
              <a:rPr b="0" i="0" lang="en-GB" sz="2100" u="none" cap="none" strike="noStrike">
                <a:solidFill>
                  <a:schemeClr val="dk1"/>
                </a:solidFill>
                <a:latin typeface="Play"/>
                <a:ea typeface="Play"/>
                <a:cs typeface="Play"/>
                <a:sym typeface="Play"/>
              </a:rPr>
              <a:t>my</a:t>
            </a:r>
            <a:endParaRPr sz="1100"/>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8" name="Shape 108"/>
        <p:cNvGrpSpPr/>
        <p:nvPr/>
      </p:nvGrpSpPr>
      <p:grpSpPr>
        <a:xfrm>
          <a:off x="0" y="0"/>
          <a:ext cx="0" cy="0"/>
          <a:chOff x="0" y="0"/>
          <a:chExt cx="0" cy="0"/>
        </a:xfrm>
      </p:grpSpPr>
      <p:sp>
        <p:nvSpPr>
          <p:cNvPr id="109" name="Google Shape;109;p22"/>
          <p:cNvSpPr txBox="1"/>
          <p:nvPr>
            <p:ph type="title"/>
          </p:nvPr>
        </p:nvSpPr>
        <p:spPr>
          <a:xfrm>
            <a:off x="311700" y="2285400"/>
            <a:ext cx="8520600" cy="5727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SzPts val="990"/>
              <a:buNone/>
            </a:pPr>
            <a:r>
              <a:rPr lang="en-GB" sz="3320">
                <a:solidFill>
                  <a:srgbClr val="5A2DB9"/>
                </a:solidFill>
              </a:rPr>
              <a:t>Learning Preferences</a:t>
            </a:r>
            <a:endParaRPr sz="3320">
              <a:solidFill>
                <a:srgbClr val="5A2DB9"/>
              </a:solidFill>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3" name="Shape 113"/>
        <p:cNvGrpSpPr/>
        <p:nvPr/>
      </p:nvGrpSpPr>
      <p:grpSpPr>
        <a:xfrm>
          <a:off x="0" y="0"/>
          <a:ext cx="0" cy="0"/>
          <a:chOff x="0" y="0"/>
          <a:chExt cx="0" cy="0"/>
        </a:xfrm>
      </p:grpSpPr>
      <p:sp>
        <p:nvSpPr>
          <p:cNvPr id="114" name="Google Shape;114;p23"/>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GB">
                <a:solidFill>
                  <a:srgbClr val="5A2DB9"/>
                </a:solidFill>
              </a:rPr>
              <a:t>Learning Preferences</a:t>
            </a:r>
            <a:endParaRPr>
              <a:solidFill>
                <a:srgbClr val="5A2DB9"/>
              </a:solidFill>
            </a:endParaRPr>
          </a:p>
        </p:txBody>
      </p:sp>
      <p:sp>
        <p:nvSpPr>
          <p:cNvPr id="115" name="Google Shape;115;p23"/>
          <p:cNvSpPr txBox="1"/>
          <p:nvPr>
            <p:ph idx="1" type="body"/>
          </p:nvPr>
        </p:nvSpPr>
        <p:spPr>
          <a:xfrm>
            <a:off x="311700" y="1690975"/>
            <a:ext cx="8520600" cy="3416400"/>
          </a:xfrm>
          <a:prstGeom prst="rect">
            <a:avLst/>
          </a:prstGeom>
        </p:spPr>
        <p:txBody>
          <a:bodyPr anchorCtr="0" anchor="t" bIns="91425" lIns="91425" spcFirstLastPara="1" rIns="91425" wrap="square" tIns="91425">
            <a:normAutofit/>
          </a:bodyPr>
          <a:lstStyle/>
          <a:p>
            <a:pPr indent="0" lvl="0" marL="0" rtl="0" algn="l">
              <a:lnSpc>
                <a:spcPct val="100000"/>
              </a:lnSpc>
              <a:spcBef>
                <a:spcPts val="0"/>
              </a:spcBef>
              <a:spcAft>
                <a:spcPts val="0"/>
              </a:spcAft>
              <a:buNone/>
            </a:pPr>
            <a:r>
              <a:rPr lang="en-GB" sz="2300">
                <a:solidFill>
                  <a:schemeClr val="dk1"/>
                </a:solidFill>
              </a:rPr>
              <a:t>Visual</a:t>
            </a:r>
            <a:endParaRPr sz="2300">
              <a:solidFill>
                <a:schemeClr val="dk1"/>
              </a:solidFill>
            </a:endParaRPr>
          </a:p>
          <a:p>
            <a:pPr indent="0" lvl="0" marL="0" rtl="0" algn="l">
              <a:lnSpc>
                <a:spcPct val="100000"/>
              </a:lnSpc>
              <a:spcBef>
                <a:spcPts val="0"/>
              </a:spcBef>
              <a:spcAft>
                <a:spcPts val="0"/>
              </a:spcAft>
              <a:buNone/>
            </a:pPr>
            <a:r>
              <a:rPr lang="en-GB" sz="2300">
                <a:solidFill>
                  <a:schemeClr val="dk1"/>
                </a:solidFill>
              </a:rPr>
              <a:t>Auditory</a:t>
            </a:r>
            <a:endParaRPr sz="2300">
              <a:solidFill>
                <a:schemeClr val="dk1"/>
              </a:solidFill>
            </a:endParaRPr>
          </a:p>
          <a:p>
            <a:pPr indent="0" lvl="0" marL="0" rtl="0" algn="l">
              <a:lnSpc>
                <a:spcPct val="100000"/>
              </a:lnSpc>
              <a:spcBef>
                <a:spcPts val="0"/>
              </a:spcBef>
              <a:spcAft>
                <a:spcPts val="0"/>
              </a:spcAft>
              <a:buNone/>
            </a:pPr>
            <a:r>
              <a:rPr lang="en-GB" sz="2300">
                <a:solidFill>
                  <a:schemeClr val="dk1"/>
                </a:solidFill>
              </a:rPr>
              <a:t>Read/Write</a:t>
            </a:r>
            <a:endParaRPr sz="2300">
              <a:solidFill>
                <a:schemeClr val="dk1"/>
              </a:solidFill>
            </a:endParaRPr>
          </a:p>
          <a:p>
            <a:pPr indent="0" lvl="0" marL="0" rtl="0" algn="l">
              <a:lnSpc>
                <a:spcPct val="100000"/>
              </a:lnSpc>
              <a:spcBef>
                <a:spcPts val="0"/>
              </a:spcBef>
              <a:spcAft>
                <a:spcPts val="0"/>
              </a:spcAft>
              <a:buNone/>
            </a:pPr>
            <a:r>
              <a:rPr lang="en-GB" sz="2300">
                <a:solidFill>
                  <a:schemeClr val="dk1"/>
                </a:solidFill>
              </a:rPr>
              <a:t>Kineasestic</a:t>
            </a:r>
            <a:r>
              <a:rPr lang="en-GB" sz="2300">
                <a:solidFill>
                  <a:schemeClr val="dk1"/>
                </a:solidFill>
              </a:rPr>
              <a:t> </a:t>
            </a:r>
            <a:endParaRPr sz="2900"/>
          </a:p>
        </p:txBody>
      </p:sp>
      <p:pic>
        <p:nvPicPr>
          <p:cNvPr id="116" name="Google Shape;116;p23" title="Agenda (2).png"/>
          <p:cNvPicPr preferRelativeResize="0"/>
          <p:nvPr/>
        </p:nvPicPr>
        <p:blipFill>
          <a:blip r:embed="rId3">
            <a:alphaModFix/>
          </a:blip>
          <a:stretch>
            <a:fillRect/>
          </a:stretch>
        </p:blipFill>
        <p:spPr>
          <a:xfrm>
            <a:off x="4151050" y="672750"/>
            <a:ext cx="4530600" cy="3798000"/>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0" name="Shape 120"/>
        <p:cNvGrpSpPr/>
        <p:nvPr/>
      </p:nvGrpSpPr>
      <p:grpSpPr>
        <a:xfrm>
          <a:off x="0" y="0"/>
          <a:ext cx="0" cy="0"/>
          <a:chOff x="0" y="0"/>
          <a:chExt cx="0" cy="0"/>
        </a:xfrm>
      </p:grpSpPr>
      <p:sp>
        <p:nvSpPr>
          <p:cNvPr id="121" name="Google Shape;121;p24"/>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GB">
                <a:solidFill>
                  <a:srgbClr val="5A2DB9"/>
                </a:solidFill>
              </a:rPr>
              <a:t>Learning Preferences</a:t>
            </a:r>
            <a:endParaRPr>
              <a:solidFill>
                <a:srgbClr val="5A2DB9"/>
              </a:solidFill>
            </a:endParaRPr>
          </a:p>
        </p:txBody>
      </p:sp>
      <p:sp>
        <p:nvSpPr>
          <p:cNvPr id="122" name="Google Shape;122;p24"/>
          <p:cNvSpPr txBox="1"/>
          <p:nvPr>
            <p:ph idx="1" type="body"/>
          </p:nvPr>
        </p:nvSpPr>
        <p:spPr>
          <a:xfrm>
            <a:off x="311700" y="1251975"/>
            <a:ext cx="8520600" cy="3416400"/>
          </a:xfrm>
          <a:prstGeom prst="rect">
            <a:avLst/>
          </a:prstGeom>
        </p:spPr>
        <p:txBody>
          <a:bodyPr anchorCtr="0" anchor="t" bIns="91425" lIns="91425" spcFirstLastPara="1" rIns="91425" wrap="square" tIns="91425">
            <a:normAutofit lnSpcReduction="10000"/>
          </a:bodyPr>
          <a:lstStyle/>
          <a:p>
            <a:pPr indent="0" lvl="0" marL="0" rtl="0" algn="l">
              <a:lnSpc>
                <a:spcPct val="100000"/>
              </a:lnSpc>
              <a:spcBef>
                <a:spcPts val="0"/>
              </a:spcBef>
              <a:spcAft>
                <a:spcPts val="0"/>
              </a:spcAft>
              <a:buNone/>
            </a:pPr>
            <a:r>
              <a:rPr lang="en-GB" sz="2300">
                <a:solidFill>
                  <a:schemeClr val="dk1"/>
                </a:solidFill>
              </a:rPr>
              <a:t>Visual</a:t>
            </a:r>
            <a:endParaRPr sz="2300">
              <a:solidFill>
                <a:schemeClr val="dk1"/>
              </a:solidFill>
            </a:endParaRPr>
          </a:p>
          <a:p>
            <a:pPr indent="0" lvl="0" marL="0" rtl="0" algn="l">
              <a:lnSpc>
                <a:spcPct val="100000"/>
              </a:lnSpc>
              <a:spcBef>
                <a:spcPts val="0"/>
              </a:spcBef>
              <a:spcAft>
                <a:spcPts val="0"/>
              </a:spcAft>
              <a:buNone/>
            </a:pPr>
            <a:r>
              <a:rPr lang="en-GB" sz="2300">
                <a:solidFill>
                  <a:schemeClr val="dk1"/>
                </a:solidFill>
              </a:rPr>
              <a:t>Auditory</a:t>
            </a:r>
            <a:endParaRPr sz="2300">
              <a:solidFill>
                <a:schemeClr val="dk1"/>
              </a:solidFill>
            </a:endParaRPr>
          </a:p>
          <a:p>
            <a:pPr indent="0" lvl="0" marL="0" rtl="0" algn="l">
              <a:lnSpc>
                <a:spcPct val="100000"/>
              </a:lnSpc>
              <a:spcBef>
                <a:spcPts val="0"/>
              </a:spcBef>
              <a:spcAft>
                <a:spcPts val="0"/>
              </a:spcAft>
              <a:buNone/>
            </a:pPr>
            <a:r>
              <a:rPr lang="en-GB" sz="2300">
                <a:solidFill>
                  <a:schemeClr val="dk1"/>
                </a:solidFill>
              </a:rPr>
              <a:t>Read/Write</a:t>
            </a:r>
            <a:endParaRPr sz="2300">
              <a:solidFill>
                <a:schemeClr val="dk1"/>
              </a:solidFill>
            </a:endParaRPr>
          </a:p>
          <a:p>
            <a:pPr indent="0" lvl="0" marL="0" rtl="0" algn="l">
              <a:lnSpc>
                <a:spcPct val="100000"/>
              </a:lnSpc>
              <a:spcBef>
                <a:spcPts val="0"/>
              </a:spcBef>
              <a:spcAft>
                <a:spcPts val="0"/>
              </a:spcAft>
              <a:buNone/>
            </a:pPr>
            <a:r>
              <a:rPr lang="en-GB" sz="2300">
                <a:solidFill>
                  <a:schemeClr val="dk1"/>
                </a:solidFill>
              </a:rPr>
              <a:t>Kineasestic </a:t>
            </a:r>
            <a:endParaRPr sz="2300">
              <a:solidFill>
                <a:schemeClr val="dk1"/>
              </a:solidFill>
            </a:endParaRPr>
          </a:p>
          <a:p>
            <a:pPr indent="0" lvl="0" marL="0" rtl="0" algn="l">
              <a:lnSpc>
                <a:spcPct val="100000"/>
              </a:lnSpc>
              <a:spcBef>
                <a:spcPts val="0"/>
              </a:spcBef>
              <a:spcAft>
                <a:spcPts val="0"/>
              </a:spcAft>
              <a:buNone/>
            </a:pPr>
            <a:r>
              <a:t/>
            </a:r>
            <a:endParaRPr sz="2300">
              <a:solidFill>
                <a:schemeClr val="dk1"/>
              </a:solidFill>
            </a:endParaRPr>
          </a:p>
          <a:p>
            <a:pPr indent="0" lvl="0" marL="0" rtl="0" algn="l">
              <a:lnSpc>
                <a:spcPct val="100000"/>
              </a:lnSpc>
              <a:spcBef>
                <a:spcPts val="0"/>
              </a:spcBef>
              <a:spcAft>
                <a:spcPts val="0"/>
              </a:spcAft>
              <a:buNone/>
            </a:pPr>
            <a:r>
              <a:rPr lang="en-GB" sz="2300">
                <a:solidFill>
                  <a:schemeClr val="dk1"/>
                </a:solidFill>
              </a:rPr>
              <a:t>How would each of the learning preferences learn the theory of driving?</a:t>
            </a:r>
            <a:endParaRPr sz="2300">
              <a:solidFill>
                <a:schemeClr val="dk1"/>
              </a:solidFill>
            </a:endParaRPr>
          </a:p>
          <a:p>
            <a:pPr indent="0" lvl="0" marL="0" rtl="0" algn="l">
              <a:lnSpc>
                <a:spcPct val="100000"/>
              </a:lnSpc>
              <a:spcBef>
                <a:spcPts val="0"/>
              </a:spcBef>
              <a:spcAft>
                <a:spcPts val="0"/>
              </a:spcAft>
              <a:buNone/>
            </a:pPr>
            <a:r>
              <a:t/>
            </a:r>
            <a:endParaRPr sz="2300">
              <a:solidFill>
                <a:schemeClr val="dk1"/>
              </a:solidFill>
            </a:endParaRPr>
          </a:p>
          <a:p>
            <a:pPr indent="0" lvl="0" marL="0" rtl="0" algn="l">
              <a:lnSpc>
                <a:spcPct val="100000"/>
              </a:lnSpc>
              <a:spcBef>
                <a:spcPts val="0"/>
              </a:spcBef>
              <a:spcAft>
                <a:spcPts val="0"/>
              </a:spcAft>
              <a:buNone/>
            </a:pPr>
            <a:r>
              <a:rPr lang="en-GB" sz="2300">
                <a:solidFill>
                  <a:schemeClr val="dk1"/>
                </a:solidFill>
              </a:rPr>
              <a:t>What would you recommend for them to do when training for the theory of driving?</a:t>
            </a:r>
            <a:endParaRPr sz="2300">
              <a:solidFill>
                <a:schemeClr val="dk1"/>
              </a:solidFill>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6" name="Shape 126"/>
        <p:cNvGrpSpPr/>
        <p:nvPr/>
      </p:nvGrpSpPr>
      <p:grpSpPr>
        <a:xfrm>
          <a:off x="0" y="0"/>
          <a:ext cx="0" cy="0"/>
          <a:chOff x="0" y="0"/>
          <a:chExt cx="0" cy="0"/>
        </a:xfrm>
      </p:grpSpPr>
      <p:sp>
        <p:nvSpPr>
          <p:cNvPr id="127" name="Google Shape;127;p25"/>
          <p:cNvSpPr txBox="1"/>
          <p:nvPr>
            <p:ph type="title"/>
          </p:nvPr>
        </p:nvSpPr>
        <p:spPr>
          <a:xfrm>
            <a:off x="311700" y="484350"/>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GB"/>
              <a:t>Assignment</a:t>
            </a:r>
            <a:endParaRPr/>
          </a:p>
        </p:txBody>
      </p:sp>
      <p:sp>
        <p:nvSpPr>
          <p:cNvPr id="128" name="Google Shape;128;p25"/>
          <p:cNvSpPr txBox="1"/>
          <p:nvPr>
            <p:ph idx="1" type="body"/>
          </p:nvPr>
        </p:nvSpPr>
        <p:spPr>
          <a:xfrm>
            <a:off x="311700" y="1715950"/>
            <a:ext cx="8520600" cy="2276700"/>
          </a:xfrm>
          <a:prstGeom prst="rect">
            <a:avLst/>
          </a:prstGeom>
        </p:spPr>
        <p:txBody>
          <a:bodyPr anchorCtr="0" anchor="t" bIns="91425" lIns="91425" spcFirstLastPara="1" rIns="91425" wrap="square" tIns="91425">
            <a:noAutofit/>
          </a:bodyPr>
          <a:lstStyle/>
          <a:p>
            <a:pPr indent="0" lvl="0" marL="0" rtl="0" algn="l">
              <a:lnSpc>
                <a:spcPct val="100000"/>
              </a:lnSpc>
              <a:spcBef>
                <a:spcPts val="0"/>
              </a:spcBef>
              <a:spcAft>
                <a:spcPts val="0"/>
              </a:spcAft>
              <a:buNone/>
            </a:pPr>
            <a:r>
              <a:rPr lang="en-GB" sz="2400">
                <a:solidFill>
                  <a:schemeClr val="dk1"/>
                </a:solidFill>
              </a:rPr>
              <a:t>1.1 Compile and organise a list of theory materials for a PDI to support their driving students. These materials should cater to various learning preferences. Discuss during a 30-minute Zoom session.</a:t>
            </a:r>
            <a:endParaRPr sz="2400">
              <a:solidFill>
                <a:schemeClr val="dk1"/>
              </a:solidFill>
            </a:endParaRPr>
          </a:p>
          <a:p>
            <a:pPr indent="0" lvl="0" marL="0" rtl="0" algn="l">
              <a:lnSpc>
                <a:spcPct val="100000"/>
              </a:lnSpc>
              <a:spcBef>
                <a:spcPts val="0"/>
              </a:spcBef>
              <a:spcAft>
                <a:spcPts val="0"/>
              </a:spcAft>
              <a:buNone/>
            </a:pPr>
            <a:r>
              <a:t/>
            </a:r>
            <a:endParaRPr sz="1200">
              <a:solidFill>
                <a:schemeClr val="dk1"/>
              </a:solidFill>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2" name="Shape 132"/>
        <p:cNvGrpSpPr/>
        <p:nvPr/>
      </p:nvGrpSpPr>
      <p:grpSpPr>
        <a:xfrm>
          <a:off x="0" y="0"/>
          <a:ext cx="0" cy="0"/>
          <a:chOff x="0" y="0"/>
          <a:chExt cx="0" cy="0"/>
        </a:xfrm>
      </p:grpSpPr>
      <p:sp>
        <p:nvSpPr>
          <p:cNvPr id="133" name="Google Shape;133;p26"/>
          <p:cNvSpPr txBox="1"/>
          <p:nvPr>
            <p:ph type="title"/>
          </p:nvPr>
        </p:nvSpPr>
        <p:spPr>
          <a:xfrm>
            <a:off x="311700" y="2285400"/>
            <a:ext cx="8520600" cy="5727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SzPts val="990"/>
              <a:buNone/>
            </a:pPr>
            <a:r>
              <a:rPr lang="en-GB" sz="3320">
                <a:solidFill>
                  <a:srgbClr val="5A2DB9"/>
                </a:solidFill>
              </a:rPr>
              <a:t>In-Car Theory Training</a:t>
            </a:r>
            <a:endParaRPr sz="3320">
              <a:solidFill>
                <a:srgbClr val="5A2DB9"/>
              </a:solidFill>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7" name="Shape 137"/>
        <p:cNvGrpSpPr/>
        <p:nvPr/>
      </p:nvGrpSpPr>
      <p:grpSpPr>
        <a:xfrm>
          <a:off x="0" y="0"/>
          <a:ext cx="0" cy="0"/>
          <a:chOff x="0" y="0"/>
          <a:chExt cx="0" cy="0"/>
        </a:xfrm>
      </p:grpSpPr>
      <p:sp>
        <p:nvSpPr>
          <p:cNvPr id="138" name="Google Shape;138;p27"/>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GB">
                <a:solidFill>
                  <a:srgbClr val="5A2DB9"/>
                </a:solidFill>
              </a:rPr>
              <a:t>In-Car Theory Training</a:t>
            </a:r>
            <a:endParaRPr>
              <a:solidFill>
                <a:srgbClr val="5A2DB9"/>
              </a:solidFill>
            </a:endParaRPr>
          </a:p>
        </p:txBody>
      </p:sp>
      <p:sp>
        <p:nvSpPr>
          <p:cNvPr id="139" name="Google Shape;139;p27"/>
          <p:cNvSpPr txBox="1"/>
          <p:nvPr>
            <p:ph idx="1" type="body"/>
          </p:nvPr>
        </p:nvSpPr>
        <p:spPr>
          <a:xfrm>
            <a:off x="311700" y="1251975"/>
            <a:ext cx="8520600" cy="3416400"/>
          </a:xfrm>
          <a:prstGeom prst="rect">
            <a:avLst/>
          </a:prstGeom>
        </p:spPr>
        <p:txBody>
          <a:bodyPr anchorCtr="0" anchor="t" bIns="91425" lIns="91425" spcFirstLastPara="1" rIns="91425" wrap="square" tIns="91425">
            <a:normAutofit/>
          </a:bodyPr>
          <a:lstStyle/>
          <a:p>
            <a:pPr indent="0" lvl="0" marL="0" rtl="0" algn="l">
              <a:lnSpc>
                <a:spcPct val="100000"/>
              </a:lnSpc>
              <a:spcBef>
                <a:spcPts val="0"/>
              </a:spcBef>
              <a:spcAft>
                <a:spcPts val="0"/>
              </a:spcAft>
              <a:buNone/>
            </a:pPr>
            <a:r>
              <a:rPr lang="en-GB">
                <a:solidFill>
                  <a:schemeClr val="dk1"/>
                </a:solidFill>
              </a:rPr>
              <a:t>Discuss how you would deliver in-car theory training to PDI/ADIs who need help building their knowledge and understanding of the reasons behind the theory of driving.</a:t>
            </a:r>
            <a:endParaRPr>
              <a:solidFill>
                <a:schemeClr val="dk1"/>
              </a:solidFill>
            </a:endParaRPr>
          </a:p>
          <a:p>
            <a:pPr indent="0" lvl="0" marL="0" rtl="0" algn="l">
              <a:lnSpc>
                <a:spcPct val="100000"/>
              </a:lnSpc>
              <a:spcBef>
                <a:spcPts val="0"/>
              </a:spcBef>
              <a:spcAft>
                <a:spcPts val="0"/>
              </a:spcAft>
              <a:buNone/>
            </a:pPr>
            <a:r>
              <a:t/>
            </a:r>
            <a:endParaRPr>
              <a:solidFill>
                <a:schemeClr val="dk1"/>
              </a:solidFill>
            </a:endParaRPr>
          </a:p>
          <a:p>
            <a:pPr indent="0" lvl="0" marL="0" rtl="0" algn="l">
              <a:lnSpc>
                <a:spcPct val="100000"/>
              </a:lnSpc>
              <a:spcBef>
                <a:spcPts val="0"/>
              </a:spcBef>
              <a:spcAft>
                <a:spcPts val="0"/>
              </a:spcAft>
              <a:buNone/>
            </a:pPr>
            <a:r>
              <a:rPr lang="en-GB">
                <a:solidFill>
                  <a:schemeClr val="dk1"/>
                </a:solidFill>
              </a:rPr>
              <a:t>What is knowledge?</a:t>
            </a:r>
            <a:endParaRPr>
              <a:solidFill>
                <a:schemeClr val="dk1"/>
              </a:solidFill>
            </a:endParaRPr>
          </a:p>
          <a:p>
            <a:pPr indent="0" lvl="0" marL="0" rtl="0" algn="l">
              <a:lnSpc>
                <a:spcPct val="100000"/>
              </a:lnSpc>
              <a:spcBef>
                <a:spcPts val="0"/>
              </a:spcBef>
              <a:spcAft>
                <a:spcPts val="0"/>
              </a:spcAft>
              <a:buNone/>
            </a:pPr>
            <a:r>
              <a:t/>
            </a:r>
            <a:endParaRPr>
              <a:solidFill>
                <a:schemeClr val="dk1"/>
              </a:solidFill>
            </a:endParaRPr>
          </a:p>
          <a:p>
            <a:pPr indent="0" lvl="0" marL="0" rtl="0" algn="l">
              <a:lnSpc>
                <a:spcPct val="100000"/>
              </a:lnSpc>
              <a:spcBef>
                <a:spcPts val="0"/>
              </a:spcBef>
              <a:spcAft>
                <a:spcPts val="0"/>
              </a:spcAft>
              <a:buClr>
                <a:schemeClr val="dk1"/>
              </a:buClr>
              <a:buSzPts val="1100"/>
              <a:buFont typeface="Arial"/>
              <a:buNone/>
            </a:pPr>
            <a:r>
              <a:rPr lang="en-GB">
                <a:solidFill>
                  <a:schemeClr val="dk1"/>
                </a:solidFill>
              </a:rPr>
              <a:t>What is understanding?</a:t>
            </a:r>
            <a:endParaRPr>
              <a:solidFill>
                <a:schemeClr val="dk1"/>
              </a:solidFill>
            </a:endParaRPr>
          </a:p>
        </p:txBody>
      </p:sp>
      <p:pic>
        <p:nvPicPr>
          <p:cNvPr descr="Business background with people and lamp ide (Provided by Getty Images)" id="140" name="Google Shape;140;p27"/>
          <p:cNvPicPr preferRelativeResize="0"/>
          <p:nvPr/>
        </p:nvPicPr>
        <p:blipFill>
          <a:blip r:embed="rId3">
            <a:alphaModFix/>
          </a:blip>
          <a:stretch>
            <a:fillRect/>
          </a:stretch>
        </p:blipFill>
        <p:spPr>
          <a:xfrm>
            <a:off x="5013594" y="2229625"/>
            <a:ext cx="2824023" cy="2206248"/>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4" name="Shape 144"/>
        <p:cNvGrpSpPr/>
        <p:nvPr/>
      </p:nvGrpSpPr>
      <p:grpSpPr>
        <a:xfrm>
          <a:off x="0" y="0"/>
          <a:ext cx="0" cy="0"/>
          <a:chOff x="0" y="0"/>
          <a:chExt cx="0" cy="0"/>
        </a:xfrm>
      </p:grpSpPr>
      <p:sp>
        <p:nvSpPr>
          <p:cNvPr id="145" name="Google Shape;145;p28"/>
          <p:cNvSpPr txBox="1"/>
          <p:nvPr>
            <p:ph type="title"/>
          </p:nvPr>
        </p:nvSpPr>
        <p:spPr>
          <a:xfrm>
            <a:off x="383775" y="4581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GB">
                <a:solidFill>
                  <a:srgbClr val="5A2DB9"/>
                </a:solidFill>
              </a:rPr>
              <a:t>In-Car Theory Training</a:t>
            </a:r>
            <a:endParaRPr>
              <a:solidFill>
                <a:srgbClr val="5A2DB9"/>
              </a:solidFill>
            </a:endParaRPr>
          </a:p>
        </p:txBody>
      </p:sp>
      <p:sp>
        <p:nvSpPr>
          <p:cNvPr id="146" name="Google Shape;146;p28"/>
          <p:cNvSpPr txBox="1"/>
          <p:nvPr>
            <p:ph idx="1" type="body"/>
          </p:nvPr>
        </p:nvSpPr>
        <p:spPr>
          <a:xfrm>
            <a:off x="344475" y="1343675"/>
            <a:ext cx="8520600" cy="3416400"/>
          </a:xfrm>
          <a:prstGeom prst="rect">
            <a:avLst/>
          </a:prstGeom>
        </p:spPr>
        <p:txBody>
          <a:bodyPr anchorCtr="0" anchor="t" bIns="91425" lIns="91425" spcFirstLastPara="1" rIns="91425" wrap="square" tIns="91425">
            <a:normAutofit/>
          </a:bodyPr>
          <a:lstStyle/>
          <a:p>
            <a:pPr indent="0" lvl="0" marL="0" rtl="0" algn="l">
              <a:lnSpc>
                <a:spcPct val="100000"/>
              </a:lnSpc>
              <a:spcBef>
                <a:spcPts val="0"/>
              </a:spcBef>
              <a:spcAft>
                <a:spcPts val="0"/>
              </a:spcAft>
              <a:buNone/>
            </a:pPr>
            <a:r>
              <a:rPr lang="en-GB" sz="2200">
                <a:solidFill>
                  <a:schemeClr val="dk1"/>
                </a:solidFill>
              </a:rPr>
              <a:t>What do these road signs mean?</a:t>
            </a:r>
            <a:endParaRPr sz="2200">
              <a:solidFill>
                <a:schemeClr val="dk1"/>
              </a:solidFill>
            </a:endParaRPr>
          </a:p>
          <a:p>
            <a:pPr indent="0" lvl="0" marL="0" rtl="0" algn="l">
              <a:lnSpc>
                <a:spcPct val="100000"/>
              </a:lnSpc>
              <a:spcBef>
                <a:spcPts val="0"/>
              </a:spcBef>
              <a:spcAft>
                <a:spcPts val="0"/>
              </a:spcAft>
              <a:buNone/>
            </a:pPr>
            <a:r>
              <a:t/>
            </a:r>
            <a:endParaRPr sz="2200">
              <a:solidFill>
                <a:schemeClr val="dk1"/>
              </a:solidFill>
            </a:endParaRPr>
          </a:p>
          <a:p>
            <a:pPr indent="0" lvl="0" marL="0" rtl="0" algn="l">
              <a:lnSpc>
                <a:spcPct val="100000"/>
              </a:lnSpc>
              <a:spcBef>
                <a:spcPts val="0"/>
              </a:spcBef>
              <a:spcAft>
                <a:spcPts val="0"/>
              </a:spcAft>
              <a:buNone/>
            </a:pPr>
            <a:r>
              <a:rPr lang="en-GB" sz="2200">
                <a:solidFill>
                  <a:schemeClr val="dk1"/>
                </a:solidFill>
              </a:rPr>
              <a:t>That is the knowledge.</a:t>
            </a:r>
            <a:endParaRPr sz="2200">
              <a:solidFill>
                <a:schemeClr val="dk1"/>
              </a:solidFill>
            </a:endParaRPr>
          </a:p>
          <a:p>
            <a:pPr indent="0" lvl="0" marL="0" rtl="0" algn="l">
              <a:lnSpc>
                <a:spcPct val="100000"/>
              </a:lnSpc>
              <a:spcBef>
                <a:spcPts val="0"/>
              </a:spcBef>
              <a:spcAft>
                <a:spcPts val="0"/>
              </a:spcAft>
              <a:buNone/>
            </a:pPr>
            <a:r>
              <a:t/>
            </a:r>
            <a:endParaRPr sz="2200">
              <a:solidFill>
                <a:schemeClr val="dk1"/>
              </a:solidFill>
            </a:endParaRPr>
          </a:p>
          <a:p>
            <a:pPr indent="0" lvl="0" marL="0" rtl="0" algn="l">
              <a:lnSpc>
                <a:spcPct val="100000"/>
              </a:lnSpc>
              <a:spcBef>
                <a:spcPts val="0"/>
              </a:spcBef>
              <a:spcAft>
                <a:spcPts val="0"/>
              </a:spcAft>
              <a:buNone/>
            </a:pPr>
            <a:r>
              <a:rPr lang="en-GB" sz="2200">
                <a:solidFill>
                  <a:schemeClr val="dk1"/>
                </a:solidFill>
              </a:rPr>
              <a:t>What might you expect to see?</a:t>
            </a:r>
            <a:endParaRPr sz="2200">
              <a:solidFill>
                <a:schemeClr val="dk1"/>
              </a:solidFill>
            </a:endParaRPr>
          </a:p>
          <a:p>
            <a:pPr indent="0" lvl="0" marL="0" rtl="0" algn="l">
              <a:lnSpc>
                <a:spcPct val="100000"/>
              </a:lnSpc>
              <a:spcBef>
                <a:spcPts val="0"/>
              </a:spcBef>
              <a:spcAft>
                <a:spcPts val="0"/>
              </a:spcAft>
              <a:buNone/>
            </a:pPr>
            <a:r>
              <a:t/>
            </a:r>
            <a:endParaRPr sz="2200">
              <a:solidFill>
                <a:schemeClr val="dk1"/>
              </a:solidFill>
            </a:endParaRPr>
          </a:p>
          <a:p>
            <a:pPr indent="0" lvl="0" marL="0" rtl="0" algn="l">
              <a:lnSpc>
                <a:spcPct val="100000"/>
              </a:lnSpc>
              <a:spcBef>
                <a:spcPts val="0"/>
              </a:spcBef>
              <a:spcAft>
                <a:spcPts val="0"/>
              </a:spcAft>
              <a:buNone/>
            </a:pPr>
            <a:r>
              <a:rPr lang="en-GB" sz="2200">
                <a:solidFill>
                  <a:schemeClr val="dk1"/>
                </a:solidFill>
              </a:rPr>
              <a:t>That is the understanding.</a:t>
            </a:r>
            <a:endParaRPr sz="2200">
              <a:solidFill>
                <a:schemeClr val="dk1"/>
              </a:solidFill>
            </a:endParaRPr>
          </a:p>
        </p:txBody>
      </p:sp>
      <p:pic>
        <p:nvPicPr>
          <p:cNvPr id="147" name="Google Shape;147;p28" title="Agenda (3).png"/>
          <p:cNvPicPr preferRelativeResize="0"/>
          <p:nvPr/>
        </p:nvPicPr>
        <p:blipFill>
          <a:blip r:embed="rId3">
            <a:alphaModFix/>
          </a:blip>
          <a:stretch>
            <a:fillRect/>
          </a:stretch>
        </p:blipFill>
        <p:spPr>
          <a:xfrm>
            <a:off x="5007100" y="894300"/>
            <a:ext cx="4002024" cy="3354900"/>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1" name="Shape 151"/>
        <p:cNvGrpSpPr/>
        <p:nvPr/>
      </p:nvGrpSpPr>
      <p:grpSpPr>
        <a:xfrm>
          <a:off x="0" y="0"/>
          <a:ext cx="0" cy="0"/>
          <a:chOff x="0" y="0"/>
          <a:chExt cx="0" cy="0"/>
        </a:xfrm>
      </p:grpSpPr>
      <p:sp>
        <p:nvSpPr>
          <p:cNvPr id="152" name="Google Shape;152;p29"/>
          <p:cNvSpPr txBox="1"/>
          <p:nvPr>
            <p:ph type="title"/>
          </p:nvPr>
        </p:nvSpPr>
        <p:spPr>
          <a:xfrm>
            <a:off x="383775" y="4581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GB">
                <a:solidFill>
                  <a:srgbClr val="5A2DB9"/>
                </a:solidFill>
              </a:rPr>
              <a:t>In-Car Theory Training</a:t>
            </a:r>
            <a:endParaRPr>
              <a:solidFill>
                <a:srgbClr val="5A2DB9"/>
              </a:solidFill>
            </a:endParaRPr>
          </a:p>
        </p:txBody>
      </p:sp>
      <p:sp>
        <p:nvSpPr>
          <p:cNvPr id="153" name="Google Shape;153;p29"/>
          <p:cNvSpPr txBox="1"/>
          <p:nvPr>
            <p:ph idx="1" type="body"/>
          </p:nvPr>
        </p:nvSpPr>
        <p:spPr>
          <a:xfrm>
            <a:off x="344475" y="1343675"/>
            <a:ext cx="8520600" cy="3416400"/>
          </a:xfrm>
          <a:prstGeom prst="rect">
            <a:avLst/>
          </a:prstGeom>
        </p:spPr>
        <p:txBody>
          <a:bodyPr anchorCtr="0" anchor="t" bIns="91425" lIns="91425" spcFirstLastPara="1" rIns="91425" wrap="square" tIns="91425">
            <a:normAutofit/>
          </a:bodyPr>
          <a:lstStyle/>
          <a:p>
            <a:pPr indent="0" lvl="0" marL="0" rtl="0" algn="l">
              <a:lnSpc>
                <a:spcPct val="100000"/>
              </a:lnSpc>
              <a:spcBef>
                <a:spcPts val="0"/>
              </a:spcBef>
              <a:spcAft>
                <a:spcPts val="0"/>
              </a:spcAft>
              <a:buNone/>
            </a:pPr>
            <a:r>
              <a:rPr lang="en-GB" sz="2200">
                <a:solidFill>
                  <a:schemeClr val="dk1"/>
                </a:solidFill>
              </a:rPr>
              <a:t>How you would include the following in your in-car lessons with your PDI/ADIs and learner drivers?</a:t>
            </a:r>
            <a:endParaRPr sz="2200">
              <a:solidFill>
                <a:schemeClr val="dk1"/>
              </a:solidFill>
            </a:endParaRPr>
          </a:p>
          <a:p>
            <a:pPr indent="0" lvl="0" marL="0" rtl="0" algn="l">
              <a:lnSpc>
                <a:spcPct val="100000"/>
              </a:lnSpc>
              <a:spcBef>
                <a:spcPts val="0"/>
              </a:spcBef>
              <a:spcAft>
                <a:spcPts val="0"/>
              </a:spcAft>
              <a:buNone/>
            </a:pPr>
            <a:r>
              <a:t/>
            </a:r>
            <a:endParaRPr sz="2200">
              <a:solidFill>
                <a:schemeClr val="dk1"/>
              </a:solidFill>
            </a:endParaRPr>
          </a:p>
          <a:p>
            <a:pPr indent="-368300" lvl="0" marL="457200" rtl="0" algn="l">
              <a:lnSpc>
                <a:spcPct val="100000"/>
              </a:lnSpc>
              <a:spcBef>
                <a:spcPts val="0"/>
              </a:spcBef>
              <a:spcAft>
                <a:spcPts val="0"/>
              </a:spcAft>
              <a:buClr>
                <a:schemeClr val="dk1"/>
              </a:buClr>
              <a:buSzPts val="2200"/>
              <a:buChar char="●"/>
            </a:pPr>
            <a:r>
              <a:rPr lang="en-GB" sz="2200">
                <a:solidFill>
                  <a:schemeClr val="dk1"/>
                </a:solidFill>
              </a:rPr>
              <a:t>Road signs and meanings</a:t>
            </a:r>
            <a:endParaRPr sz="2200">
              <a:solidFill>
                <a:schemeClr val="dk1"/>
              </a:solidFill>
            </a:endParaRPr>
          </a:p>
          <a:p>
            <a:pPr indent="-368300" lvl="0" marL="457200" rtl="0" algn="l">
              <a:lnSpc>
                <a:spcPct val="100000"/>
              </a:lnSpc>
              <a:spcBef>
                <a:spcPts val="0"/>
              </a:spcBef>
              <a:spcAft>
                <a:spcPts val="0"/>
              </a:spcAft>
              <a:buClr>
                <a:schemeClr val="dk1"/>
              </a:buClr>
              <a:buSzPts val="2200"/>
              <a:buChar char="●"/>
            </a:pPr>
            <a:r>
              <a:rPr lang="en-GB" sz="2200">
                <a:solidFill>
                  <a:schemeClr val="dk1"/>
                </a:solidFill>
              </a:rPr>
              <a:t>Road marking and meanings</a:t>
            </a:r>
            <a:endParaRPr sz="2200">
              <a:solidFill>
                <a:schemeClr val="dk1"/>
              </a:solidFill>
            </a:endParaRPr>
          </a:p>
          <a:p>
            <a:pPr indent="-368300" lvl="0" marL="457200" rtl="0" algn="l">
              <a:lnSpc>
                <a:spcPct val="100000"/>
              </a:lnSpc>
              <a:spcBef>
                <a:spcPts val="0"/>
              </a:spcBef>
              <a:spcAft>
                <a:spcPts val="0"/>
              </a:spcAft>
              <a:buClr>
                <a:schemeClr val="dk1"/>
              </a:buClr>
              <a:buSzPts val="2200"/>
              <a:buChar char="●"/>
            </a:pPr>
            <a:r>
              <a:rPr lang="en-GB" sz="2200">
                <a:solidFill>
                  <a:schemeClr val="dk1"/>
                </a:solidFill>
              </a:rPr>
              <a:t>ADAS in-car technology</a:t>
            </a:r>
            <a:endParaRPr sz="2200">
              <a:solidFill>
                <a:schemeClr val="dk1"/>
              </a:solidFill>
            </a:endParaRPr>
          </a:p>
          <a:p>
            <a:pPr indent="-368300" lvl="0" marL="457200" rtl="0" algn="l">
              <a:lnSpc>
                <a:spcPct val="100000"/>
              </a:lnSpc>
              <a:spcBef>
                <a:spcPts val="0"/>
              </a:spcBef>
              <a:spcAft>
                <a:spcPts val="0"/>
              </a:spcAft>
              <a:buClr>
                <a:schemeClr val="dk1"/>
              </a:buClr>
              <a:buSzPts val="2200"/>
              <a:buChar char="●"/>
            </a:pPr>
            <a:r>
              <a:rPr lang="en-GB" sz="2200">
                <a:solidFill>
                  <a:schemeClr val="dk1"/>
                </a:solidFill>
              </a:rPr>
              <a:t>Hazard awareness</a:t>
            </a:r>
            <a:endParaRPr sz="2200">
              <a:solidFill>
                <a:schemeClr val="dk1"/>
              </a:solidFill>
            </a:endParaRPr>
          </a:p>
          <a:p>
            <a:pPr indent="-368300" lvl="0" marL="457200" rtl="0" algn="l">
              <a:lnSpc>
                <a:spcPct val="100000"/>
              </a:lnSpc>
              <a:spcBef>
                <a:spcPts val="0"/>
              </a:spcBef>
              <a:spcAft>
                <a:spcPts val="0"/>
              </a:spcAft>
              <a:buClr>
                <a:schemeClr val="dk1"/>
              </a:buClr>
              <a:buSzPts val="2200"/>
              <a:buChar char="●"/>
            </a:pPr>
            <a:r>
              <a:rPr lang="en-GB" sz="2200">
                <a:solidFill>
                  <a:schemeClr val="dk1"/>
                </a:solidFill>
              </a:rPr>
              <a:t>Road safety</a:t>
            </a:r>
            <a:endParaRPr sz="2200">
              <a:solidFill>
                <a:schemeClr val="dk1"/>
              </a:solidFill>
            </a:endParaRPr>
          </a:p>
          <a:p>
            <a:pPr indent="0" lvl="0" marL="0" rtl="0" algn="l">
              <a:lnSpc>
                <a:spcPct val="100000"/>
              </a:lnSpc>
              <a:spcBef>
                <a:spcPts val="0"/>
              </a:spcBef>
              <a:spcAft>
                <a:spcPts val="0"/>
              </a:spcAft>
              <a:buNone/>
            </a:pPr>
            <a:r>
              <a:t/>
            </a:r>
            <a:endParaRPr sz="2200">
              <a:solidFill>
                <a:schemeClr val="dk1"/>
              </a:solidFill>
            </a:endParaRPr>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7" name="Shape 157"/>
        <p:cNvGrpSpPr/>
        <p:nvPr/>
      </p:nvGrpSpPr>
      <p:grpSpPr>
        <a:xfrm>
          <a:off x="0" y="0"/>
          <a:ext cx="0" cy="0"/>
          <a:chOff x="0" y="0"/>
          <a:chExt cx="0" cy="0"/>
        </a:xfrm>
      </p:grpSpPr>
      <p:sp>
        <p:nvSpPr>
          <p:cNvPr id="158" name="Google Shape;158;p30"/>
          <p:cNvSpPr txBox="1"/>
          <p:nvPr>
            <p:ph type="title"/>
          </p:nvPr>
        </p:nvSpPr>
        <p:spPr>
          <a:xfrm>
            <a:off x="383775" y="4581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GB">
                <a:solidFill>
                  <a:srgbClr val="5A2DB9"/>
                </a:solidFill>
              </a:rPr>
              <a:t>In-Car Theory Training</a:t>
            </a:r>
            <a:endParaRPr>
              <a:solidFill>
                <a:srgbClr val="5A2DB9"/>
              </a:solidFill>
            </a:endParaRPr>
          </a:p>
        </p:txBody>
      </p:sp>
      <p:sp>
        <p:nvSpPr>
          <p:cNvPr id="159" name="Google Shape;159;p30"/>
          <p:cNvSpPr txBox="1"/>
          <p:nvPr>
            <p:ph idx="1" type="body"/>
          </p:nvPr>
        </p:nvSpPr>
        <p:spPr>
          <a:xfrm>
            <a:off x="344475" y="1343675"/>
            <a:ext cx="8520600" cy="3416400"/>
          </a:xfrm>
          <a:prstGeom prst="rect">
            <a:avLst/>
          </a:prstGeom>
        </p:spPr>
        <p:txBody>
          <a:bodyPr anchorCtr="0" anchor="t" bIns="91425" lIns="91425" spcFirstLastPara="1" rIns="91425" wrap="square" tIns="91425">
            <a:normAutofit/>
          </a:bodyPr>
          <a:lstStyle/>
          <a:p>
            <a:pPr indent="0" lvl="0" marL="0" rtl="0" algn="l">
              <a:lnSpc>
                <a:spcPct val="100000"/>
              </a:lnSpc>
              <a:spcBef>
                <a:spcPts val="0"/>
              </a:spcBef>
              <a:spcAft>
                <a:spcPts val="0"/>
              </a:spcAft>
              <a:buNone/>
            </a:pPr>
            <a:r>
              <a:rPr lang="en-GB" sz="2200">
                <a:solidFill>
                  <a:schemeClr val="dk1"/>
                </a:solidFill>
              </a:rPr>
              <a:t>The four sections on the theory test are as follows;</a:t>
            </a:r>
            <a:endParaRPr sz="2200">
              <a:solidFill>
                <a:schemeClr val="dk1"/>
              </a:solidFill>
            </a:endParaRPr>
          </a:p>
          <a:p>
            <a:pPr indent="0" lvl="0" marL="0" rtl="0" algn="l">
              <a:lnSpc>
                <a:spcPct val="100000"/>
              </a:lnSpc>
              <a:spcBef>
                <a:spcPts val="0"/>
              </a:spcBef>
              <a:spcAft>
                <a:spcPts val="0"/>
              </a:spcAft>
              <a:buNone/>
            </a:pPr>
            <a:r>
              <a:t/>
            </a:r>
            <a:endParaRPr sz="2200">
              <a:solidFill>
                <a:schemeClr val="dk1"/>
              </a:solidFill>
            </a:endParaRPr>
          </a:p>
          <a:p>
            <a:pPr indent="0" lvl="0" marL="0" rtl="0" algn="l">
              <a:lnSpc>
                <a:spcPct val="100000"/>
              </a:lnSpc>
              <a:spcBef>
                <a:spcPts val="0"/>
              </a:spcBef>
              <a:spcAft>
                <a:spcPts val="0"/>
              </a:spcAft>
              <a:buNone/>
            </a:pPr>
            <a:r>
              <a:rPr b="1" lang="en-GB" sz="1400">
                <a:solidFill>
                  <a:schemeClr val="dk1"/>
                </a:solidFill>
              </a:rPr>
              <a:t>Road Procedures &amp; Traffic Signs</a:t>
            </a:r>
            <a:r>
              <a:rPr lang="en-GB" sz="1400">
                <a:solidFill>
                  <a:schemeClr val="dk1"/>
                </a:solidFill>
              </a:rPr>
              <a:t>: Knowing the Highway Code and traffic regulations allows instructors to confidently teach learners how to navigate roads safely and legally.</a:t>
            </a:r>
            <a:endParaRPr sz="1400">
              <a:solidFill>
                <a:schemeClr val="dk1"/>
              </a:solidFill>
            </a:endParaRPr>
          </a:p>
          <a:p>
            <a:pPr indent="0" lvl="0" marL="0" rtl="0" algn="l">
              <a:lnSpc>
                <a:spcPct val="100000"/>
              </a:lnSpc>
              <a:spcBef>
                <a:spcPts val="0"/>
              </a:spcBef>
              <a:spcAft>
                <a:spcPts val="0"/>
              </a:spcAft>
              <a:buNone/>
            </a:pPr>
            <a:r>
              <a:t/>
            </a:r>
            <a:endParaRPr sz="1400">
              <a:solidFill>
                <a:schemeClr val="dk1"/>
              </a:solidFill>
            </a:endParaRPr>
          </a:p>
          <a:p>
            <a:pPr indent="0" lvl="0" marL="0" rtl="0" algn="l">
              <a:lnSpc>
                <a:spcPct val="100000"/>
              </a:lnSpc>
              <a:spcBef>
                <a:spcPts val="0"/>
              </a:spcBef>
              <a:spcAft>
                <a:spcPts val="0"/>
              </a:spcAft>
              <a:buNone/>
            </a:pPr>
            <a:r>
              <a:rPr b="1" lang="en-GB" sz="1400">
                <a:solidFill>
                  <a:schemeClr val="dk1"/>
                </a:solidFill>
              </a:rPr>
              <a:t>Hazard Perception</a:t>
            </a:r>
            <a:r>
              <a:rPr lang="en-GB" sz="1400">
                <a:solidFill>
                  <a:schemeClr val="dk1"/>
                </a:solidFill>
              </a:rPr>
              <a:t>: The ability to identify and react to hazards is crucial when teaching students to anticipate risks and make safe driving decisions.</a:t>
            </a:r>
            <a:endParaRPr sz="1400">
              <a:solidFill>
                <a:schemeClr val="dk1"/>
              </a:solidFill>
            </a:endParaRPr>
          </a:p>
          <a:p>
            <a:pPr indent="0" lvl="0" marL="0" rtl="0" algn="l">
              <a:lnSpc>
                <a:spcPct val="100000"/>
              </a:lnSpc>
              <a:spcBef>
                <a:spcPts val="0"/>
              </a:spcBef>
              <a:spcAft>
                <a:spcPts val="0"/>
              </a:spcAft>
              <a:buNone/>
            </a:pPr>
            <a:r>
              <a:t/>
            </a:r>
            <a:endParaRPr sz="1400">
              <a:solidFill>
                <a:schemeClr val="dk1"/>
              </a:solidFill>
            </a:endParaRPr>
          </a:p>
          <a:p>
            <a:pPr indent="0" lvl="0" marL="0" rtl="0" algn="l">
              <a:lnSpc>
                <a:spcPct val="100000"/>
              </a:lnSpc>
              <a:spcBef>
                <a:spcPts val="0"/>
              </a:spcBef>
              <a:spcAft>
                <a:spcPts val="0"/>
              </a:spcAft>
              <a:buNone/>
            </a:pPr>
            <a:r>
              <a:rPr b="1" lang="en-GB" sz="1400">
                <a:solidFill>
                  <a:schemeClr val="dk1"/>
                </a:solidFill>
              </a:rPr>
              <a:t>Safe Driving Practices</a:t>
            </a:r>
            <a:r>
              <a:rPr lang="en-GB" sz="1400">
                <a:solidFill>
                  <a:schemeClr val="dk1"/>
                </a:solidFill>
              </a:rPr>
              <a:t>: Instructors use their theoretical knowledge to guide learners on speed control, lane positioning, and awareness of vulnerable road users.</a:t>
            </a:r>
            <a:endParaRPr sz="1400">
              <a:solidFill>
                <a:schemeClr val="dk1"/>
              </a:solidFill>
            </a:endParaRPr>
          </a:p>
          <a:p>
            <a:pPr indent="0" lvl="0" marL="0" rtl="0" algn="l">
              <a:lnSpc>
                <a:spcPct val="100000"/>
              </a:lnSpc>
              <a:spcBef>
                <a:spcPts val="0"/>
              </a:spcBef>
              <a:spcAft>
                <a:spcPts val="0"/>
              </a:spcAft>
              <a:buNone/>
            </a:pPr>
            <a:r>
              <a:t/>
            </a:r>
            <a:endParaRPr sz="1400">
              <a:solidFill>
                <a:schemeClr val="dk1"/>
              </a:solidFill>
            </a:endParaRPr>
          </a:p>
          <a:p>
            <a:pPr indent="0" lvl="0" marL="0" rtl="0" algn="l">
              <a:lnSpc>
                <a:spcPct val="100000"/>
              </a:lnSpc>
              <a:spcBef>
                <a:spcPts val="0"/>
              </a:spcBef>
              <a:spcAft>
                <a:spcPts val="0"/>
              </a:spcAft>
              <a:buNone/>
            </a:pPr>
            <a:r>
              <a:rPr b="1" lang="en-GB" sz="1400">
                <a:solidFill>
                  <a:schemeClr val="dk1"/>
                </a:solidFill>
              </a:rPr>
              <a:t>Instructional Techniques</a:t>
            </a:r>
            <a:r>
              <a:rPr lang="en-GB" sz="1400">
                <a:solidFill>
                  <a:schemeClr val="dk1"/>
                </a:solidFill>
              </a:rPr>
              <a:t>: Understanding how to communicate effectively and adapt teaching methods helps instructors tailor lessons to different learning styles.</a:t>
            </a:r>
            <a:endParaRPr sz="1400">
              <a:solidFill>
                <a:schemeClr val="dk1"/>
              </a:solidFill>
            </a:endParaRPr>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3" name="Shape 163"/>
        <p:cNvGrpSpPr/>
        <p:nvPr/>
      </p:nvGrpSpPr>
      <p:grpSpPr>
        <a:xfrm>
          <a:off x="0" y="0"/>
          <a:ext cx="0" cy="0"/>
          <a:chOff x="0" y="0"/>
          <a:chExt cx="0" cy="0"/>
        </a:xfrm>
      </p:grpSpPr>
      <p:sp>
        <p:nvSpPr>
          <p:cNvPr id="164" name="Google Shape;164;p31"/>
          <p:cNvSpPr txBox="1"/>
          <p:nvPr>
            <p:ph type="title"/>
          </p:nvPr>
        </p:nvSpPr>
        <p:spPr>
          <a:xfrm>
            <a:off x="311700" y="2285400"/>
            <a:ext cx="8520600" cy="5727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SzPts val="990"/>
              <a:buNone/>
            </a:pPr>
            <a:r>
              <a:rPr lang="en-GB" sz="3320">
                <a:solidFill>
                  <a:srgbClr val="5A2DB9"/>
                </a:solidFill>
              </a:rPr>
              <a:t>10 Essential Rules of the Road</a:t>
            </a:r>
            <a:endParaRPr sz="3320">
              <a:solidFill>
                <a:srgbClr val="5A2DB9"/>
              </a:solidFill>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9" name="Shape 59"/>
        <p:cNvGrpSpPr/>
        <p:nvPr/>
      </p:nvGrpSpPr>
      <p:grpSpPr>
        <a:xfrm>
          <a:off x="0" y="0"/>
          <a:ext cx="0" cy="0"/>
          <a:chOff x="0" y="0"/>
          <a:chExt cx="0" cy="0"/>
        </a:xfrm>
      </p:grpSpPr>
      <p:pic>
        <p:nvPicPr>
          <p:cNvPr descr="A light bulb with a question mark&#10;&#10;Description automatically generated" id="60" name="Google Shape;60;p14"/>
          <p:cNvPicPr preferRelativeResize="0"/>
          <p:nvPr/>
        </p:nvPicPr>
        <p:blipFill rotWithShape="1">
          <a:blip r:embed="rId3">
            <a:alphaModFix/>
          </a:blip>
          <a:srcRect b="0" l="0" r="0" t="0"/>
          <a:stretch/>
        </p:blipFill>
        <p:spPr>
          <a:xfrm>
            <a:off x="632639" y="1184642"/>
            <a:ext cx="2947242" cy="2774214"/>
          </a:xfrm>
          <a:prstGeom prst="rect">
            <a:avLst/>
          </a:prstGeom>
          <a:noFill/>
          <a:ln>
            <a:noFill/>
          </a:ln>
        </p:spPr>
      </p:pic>
      <p:sp>
        <p:nvSpPr>
          <p:cNvPr id="61" name="Google Shape;61;p14"/>
          <p:cNvSpPr txBox="1"/>
          <p:nvPr/>
        </p:nvSpPr>
        <p:spPr>
          <a:xfrm>
            <a:off x="4097900" y="1736700"/>
            <a:ext cx="4722600" cy="1670100"/>
          </a:xfrm>
          <a:prstGeom prst="rect">
            <a:avLst/>
          </a:prstGeom>
          <a:noFill/>
          <a:ln>
            <a:noFill/>
          </a:ln>
        </p:spPr>
        <p:txBody>
          <a:bodyPr anchorCtr="0" anchor="t" bIns="34275" lIns="68575" spcFirstLastPara="1" rIns="68575" wrap="square" tIns="34275">
            <a:spAutoFit/>
          </a:bodyPr>
          <a:lstStyle/>
          <a:p>
            <a:pPr indent="0" lvl="0" marL="0" marR="0" rtl="0" algn="ctr">
              <a:spcBef>
                <a:spcPts val="0"/>
              </a:spcBef>
              <a:spcAft>
                <a:spcPts val="0"/>
              </a:spcAft>
              <a:buNone/>
            </a:pPr>
            <a:r>
              <a:rPr lang="en-GB" sz="5400">
                <a:solidFill>
                  <a:schemeClr val="dk1"/>
                </a:solidFill>
              </a:rPr>
              <a:t>DTIDEA Unit 2</a:t>
            </a:r>
            <a:endParaRPr sz="1100"/>
          </a:p>
          <a:p>
            <a:pPr indent="0" lvl="0" marL="0" marR="0" rtl="0" algn="ctr">
              <a:spcBef>
                <a:spcPts val="0"/>
              </a:spcBef>
              <a:spcAft>
                <a:spcPts val="0"/>
              </a:spcAft>
              <a:buNone/>
            </a:pPr>
            <a:r>
              <a:t/>
            </a:r>
            <a:endParaRPr i="0" sz="1400" u="none" cap="none" strike="noStrike">
              <a:solidFill>
                <a:schemeClr val="dk1"/>
              </a:solidFill>
            </a:endParaRPr>
          </a:p>
          <a:p>
            <a:pPr indent="0" lvl="0" marL="0" rtl="0" algn="ctr">
              <a:spcBef>
                <a:spcPts val="0"/>
              </a:spcBef>
              <a:spcAft>
                <a:spcPts val="0"/>
              </a:spcAft>
              <a:buClr>
                <a:schemeClr val="dk1"/>
              </a:buClr>
              <a:buSzPts val="1100"/>
              <a:buFont typeface="Arial"/>
              <a:buNone/>
            </a:pPr>
            <a:r>
              <a:rPr b="1" lang="en-GB" sz="1800">
                <a:solidFill>
                  <a:schemeClr val="dk1"/>
                </a:solidFill>
              </a:rPr>
              <a:t>Training Advanced Theories and Practices of Driving </a:t>
            </a:r>
            <a:endParaRPr sz="1100"/>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8" name="Shape 168"/>
        <p:cNvGrpSpPr/>
        <p:nvPr/>
      </p:nvGrpSpPr>
      <p:grpSpPr>
        <a:xfrm>
          <a:off x="0" y="0"/>
          <a:ext cx="0" cy="0"/>
          <a:chOff x="0" y="0"/>
          <a:chExt cx="0" cy="0"/>
        </a:xfrm>
      </p:grpSpPr>
      <p:sp>
        <p:nvSpPr>
          <p:cNvPr id="169" name="Google Shape;169;p32"/>
          <p:cNvSpPr txBox="1"/>
          <p:nvPr>
            <p:ph type="title"/>
          </p:nvPr>
        </p:nvSpPr>
        <p:spPr>
          <a:xfrm>
            <a:off x="383775" y="4581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GB" sz="4000">
                <a:solidFill>
                  <a:srgbClr val="5A2DB9"/>
                </a:solidFill>
              </a:rPr>
              <a:t>Question Time</a:t>
            </a:r>
            <a:r>
              <a:rPr lang="en-GB">
                <a:solidFill>
                  <a:srgbClr val="5A2DB9"/>
                </a:solidFill>
              </a:rPr>
              <a:t> </a:t>
            </a:r>
            <a:endParaRPr>
              <a:solidFill>
                <a:srgbClr val="5A2DB9"/>
              </a:solidFill>
            </a:endParaRPr>
          </a:p>
        </p:txBody>
      </p:sp>
      <p:sp>
        <p:nvSpPr>
          <p:cNvPr id="170" name="Google Shape;170;p32"/>
          <p:cNvSpPr txBox="1"/>
          <p:nvPr>
            <p:ph idx="1" type="body"/>
          </p:nvPr>
        </p:nvSpPr>
        <p:spPr>
          <a:xfrm>
            <a:off x="331350" y="1880975"/>
            <a:ext cx="6713400" cy="1659600"/>
          </a:xfrm>
          <a:prstGeom prst="rect">
            <a:avLst/>
          </a:prstGeom>
        </p:spPr>
        <p:txBody>
          <a:bodyPr anchorCtr="0" anchor="t" bIns="91425" lIns="91425" spcFirstLastPara="1" rIns="91425" wrap="square" tIns="91425">
            <a:normAutofit/>
          </a:bodyPr>
          <a:lstStyle/>
          <a:p>
            <a:pPr indent="0" lvl="0" marL="0" rtl="0" algn="l">
              <a:lnSpc>
                <a:spcPct val="100000"/>
              </a:lnSpc>
              <a:spcBef>
                <a:spcPts val="0"/>
              </a:spcBef>
              <a:spcAft>
                <a:spcPts val="0"/>
              </a:spcAft>
              <a:buNone/>
            </a:pPr>
            <a:r>
              <a:rPr lang="en-GB" sz="2800">
                <a:solidFill>
                  <a:srgbClr val="FF0000"/>
                </a:solidFill>
              </a:rPr>
              <a:t>What would you say are the 10 </a:t>
            </a:r>
            <a:r>
              <a:rPr lang="en-GB" sz="2800">
                <a:solidFill>
                  <a:srgbClr val="FF0000"/>
                </a:solidFill>
              </a:rPr>
              <a:t>essential rules of the road?</a:t>
            </a:r>
            <a:endParaRPr sz="2800">
              <a:solidFill>
                <a:srgbClr val="FF0000"/>
              </a:solidFill>
            </a:endParaRPr>
          </a:p>
          <a:p>
            <a:pPr indent="0" lvl="0" marL="0" rtl="0" algn="l">
              <a:lnSpc>
                <a:spcPct val="100000"/>
              </a:lnSpc>
              <a:spcBef>
                <a:spcPts val="0"/>
              </a:spcBef>
              <a:spcAft>
                <a:spcPts val="0"/>
              </a:spcAft>
              <a:buNone/>
            </a:pPr>
            <a:r>
              <a:t/>
            </a:r>
            <a:endParaRPr sz="1400">
              <a:solidFill>
                <a:schemeClr val="dk1"/>
              </a:solidFill>
            </a:endParaRPr>
          </a:p>
        </p:txBody>
      </p:sp>
      <p:pic>
        <p:nvPicPr>
          <p:cNvPr descr="File:Young Woman Thinking.jpg - Wikimedia Commons" id="171" name="Google Shape;171;p32"/>
          <p:cNvPicPr preferRelativeResize="0"/>
          <p:nvPr/>
        </p:nvPicPr>
        <p:blipFill>
          <a:blip r:embed="rId3">
            <a:alphaModFix/>
          </a:blip>
          <a:stretch>
            <a:fillRect/>
          </a:stretch>
        </p:blipFill>
        <p:spPr>
          <a:xfrm>
            <a:off x="5301930" y="2778600"/>
            <a:ext cx="3116099" cy="2076601"/>
          </a:xfrm>
          <a:prstGeom prst="rect">
            <a:avLst/>
          </a:prstGeom>
          <a:noFill/>
          <a:ln>
            <a:noFill/>
          </a:ln>
        </p:spPr>
      </p:pic>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5" name="Shape 175"/>
        <p:cNvGrpSpPr/>
        <p:nvPr/>
      </p:nvGrpSpPr>
      <p:grpSpPr>
        <a:xfrm>
          <a:off x="0" y="0"/>
          <a:ext cx="0" cy="0"/>
          <a:chOff x="0" y="0"/>
          <a:chExt cx="0" cy="0"/>
        </a:xfrm>
      </p:grpSpPr>
      <p:sp>
        <p:nvSpPr>
          <p:cNvPr id="176" name="Google Shape;176;p33"/>
          <p:cNvSpPr txBox="1"/>
          <p:nvPr>
            <p:ph type="title"/>
          </p:nvPr>
        </p:nvSpPr>
        <p:spPr>
          <a:xfrm>
            <a:off x="383775" y="4581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GB">
                <a:solidFill>
                  <a:srgbClr val="5A2DB9"/>
                </a:solidFill>
              </a:rPr>
              <a:t>In-Car Theory Training</a:t>
            </a:r>
            <a:endParaRPr>
              <a:solidFill>
                <a:srgbClr val="5A2DB9"/>
              </a:solidFill>
            </a:endParaRPr>
          </a:p>
        </p:txBody>
      </p:sp>
      <p:sp>
        <p:nvSpPr>
          <p:cNvPr id="177" name="Google Shape;177;p33"/>
          <p:cNvSpPr txBox="1"/>
          <p:nvPr>
            <p:ph idx="1" type="body"/>
          </p:nvPr>
        </p:nvSpPr>
        <p:spPr>
          <a:xfrm>
            <a:off x="344475" y="1343675"/>
            <a:ext cx="8520600" cy="572700"/>
          </a:xfrm>
          <a:prstGeom prst="rect">
            <a:avLst/>
          </a:prstGeom>
        </p:spPr>
        <p:txBody>
          <a:bodyPr anchorCtr="0" anchor="t" bIns="91425" lIns="91425" spcFirstLastPara="1" rIns="91425" wrap="square" tIns="91425">
            <a:normAutofit fontScale="32500" lnSpcReduction="20000"/>
          </a:bodyPr>
          <a:lstStyle/>
          <a:p>
            <a:pPr indent="0" lvl="0" marL="0" rtl="0" algn="l">
              <a:lnSpc>
                <a:spcPct val="100000"/>
              </a:lnSpc>
              <a:spcBef>
                <a:spcPts val="0"/>
              </a:spcBef>
              <a:spcAft>
                <a:spcPts val="0"/>
              </a:spcAft>
              <a:buNone/>
            </a:pPr>
            <a:r>
              <a:rPr lang="en-GB" sz="5500">
                <a:solidFill>
                  <a:schemeClr val="dk1"/>
                </a:solidFill>
              </a:rPr>
              <a:t>Our 10 essential rules of the road</a:t>
            </a:r>
            <a:r>
              <a:rPr lang="en-GB" sz="5500">
                <a:solidFill>
                  <a:schemeClr val="dk1"/>
                </a:solidFill>
              </a:rPr>
              <a:t> are as follows;</a:t>
            </a:r>
            <a:endParaRPr sz="5500">
              <a:solidFill>
                <a:schemeClr val="dk1"/>
              </a:solidFill>
            </a:endParaRPr>
          </a:p>
          <a:p>
            <a:pPr indent="0" lvl="0" marL="0" rtl="0" algn="l">
              <a:lnSpc>
                <a:spcPct val="100000"/>
              </a:lnSpc>
              <a:spcBef>
                <a:spcPts val="0"/>
              </a:spcBef>
              <a:spcAft>
                <a:spcPts val="0"/>
              </a:spcAft>
              <a:buNone/>
            </a:pPr>
            <a:r>
              <a:t/>
            </a:r>
            <a:endParaRPr sz="2200">
              <a:solidFill>
                <a:schemeClr val="dk1"/>
              </a:solidFill>
            </a:endParaRPr>
          </a:p>
          <a:p>
            <a:pPr indent="0" lvl="0" marL="0" rtl="0" algn="l">
              <a:lnSpc>
                <a:spcPct val="100000"/>
              </a:lnSpc>
              <a:spcBef>
                <a:spcPts val="0"/>
              </a:spcBef>
              <a:spcAft>
                <a:spcPts val="0"/>
              </a:spcAft>
              <a:buNone/>
            </a:pPr>
            <a:r>
              <a:t/>
            </a:r>
            <a:endParaRPr sz="1400">
              <a:solidFill>
                <a:schemeClr val="dk1"/>
              </a:solidFill>
            </a:endParaRPr>
          </a:p>
        </p:txBody>
      </p:sp>
      <p:sp>
        <p:nvSpPr>
          <p:cNvPr id="178" name="Google Shape;178;p33"/>
          <p:cNvSpPr txBox="1"/>
          <p:nvPr/>
        </p:nvSpPr>
        <p:spPr>
          <a:xfrm>
            <a:off x="383775" y="1998325"/>
            <a:ext cx="4239300" cy="25974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Clr>
                <a:schemeClr val="dk1"/>
              </a:buClr>
              <a:buSzPts val="1100"/>
              <a:buFont typeface="Arial"/>
              <a:buNone/>
            </a:pPr>
            <a:r>
              <a:rPr b="1" lang="en-GB">
                <a:solidFill>
                  <a:schemeClr val="dk1"/>
                </a:solidFill>
              </a:rPr>
              <a:t>Obey speed limits</a:t>
            </a:r>
            <a:r>
              <a:rPr lang="en-GB">
                <a:solidFill>
                  <a:schemeClr val="dk1"/>
                </a:solidFill>
              </a:rPr>
              <a:t> – Speeding increases the risk of accidents and reduces reaction time.</a:t>
            </a:r>
            <a:endParaRPr>
              <a:solidFill>
                <a:schemeClr val="dk1"/>
              </a:solidFill>
            </a:endParaRPr>
          </a:p>
          <a:p>
            <a:pPr indent="0" lvl="0" marL="0" rtl="0" algn="l">
              <a:lnSpc>
                <a:spcPct val="115000"/>
              </a:lnSpc>
              <a:spcBef>
                <a:spcPts val="0"/>
              </a:spcBef>
              <a:spcAft>
                <a:spcPts val="0"/>
              </a:spcAft>
              <a:buClr>
                <a:schemeClr val="dk1"/>
              </a:buClr>
              <a:buSzPts val="1100"/>
              <a:buFont typeface="Arial"/>
              <a:buNone/>
            </a:pPr>
            <a:r>
              <a:rPr b="1" lang="en-GB">
                <a:solidFill>
                  <a:schemeClr val="dk1"/>
                </a:solidFill>
              </a:rPr>
              <a:t>Follow traffic signals and signs</a:t>
            </a:r>
            <a:r>
              <a:rPr lang="en-GB">
                <a:solidFill>
                  <a:schemeClr val="dk1"/>
                </a:solidFill>
              </a:rPr>
              <a:t> – They guide safe driving and prevent confusion.</a:t>
            </a:r>
            <a:endParaRPr>
              <a:solidFill>
                <a:schemeClr val="dk1"/>
              </a:solidFill>
            </a:endParaRPr>
          </a:p>
          <a:p>
            <a:pPr indent="0" lvl="0" marL="0" rtl="0" algn="l">
              <a:lnSpc>
                <a:spcPct val="115000"/>
              </a:lnSpc>
              <a:spcBef>
                <a:spcPts val="0"/>
              </a:spcBef>
              <a:spcAft>
                <a:spcPts val="0"/>
              </a:spcAft>
              <a:buClr>
                <a:schemeClr val="dk1"/>
              </a:buClr>
              <a:buSzPts val="1100"/>
              <a:buFont typeface="Arial"/>
              <a:buNone/>
            </a:pPr>
            <a:r>
              <a:rPr b="1" lang="en-GB">
                <a:solidFill>
                  <a:schemeClr val="dk1"/>
                </a:solidFill>
              </a:rPr>
              <a:t>Use indicators</a:t>
            </a:r>
            <a:r>
              <a:rPr lang="en-GB">
                <a:solidFill>
                  <a:schemeClr val="dk1"/>
                </a:solidFill>
              </a:rPr>
              <a:t> – Signaling your intentions helps other road users anticipate your moves.</a:t>
            </a:r>
            <a:endParaRPr>
              <a:solidFill>
                <a:schemeClr val="dk1"/>
              </a:solidFill>
            </a:endParaRPr>
          </a:p>
          <a:p>
            <a:pPr indent="0" lvl="0" marL="0" rtl="0" algn="l">
              <a:lnSpc>
                <a:spcPct val="115000"/>
              </a:lnSpc>
              <a:spcBef>
                <a:spcPts val="0"/>
              </a:spcBef>
              <a:spcAft>
                <a:spcPts val="0"/>
              </a:spcAft>
              <a:buClr>
                <a:schemeClr val="dk1"/>
              </a:buClr>
              <a:buSzPts val="1100"/>
              <a:buFont typeface="Arial"/>
              <a:buNone/>
            </a:pPr>
            <a:r>
              <a:rPr b="1" lang="en-GB">
                <a:solidFill>
                  <a:schemeClr val="dk1"/>
                </a:solidFill>
              </a:rPr>
              <a:t>Give way at junctions</a:t>
            </a:r>
            <a:r>
              <a:rPr lang="en-GB">
                <a:solidFill>
                  <a:schemeClr val="dk1"/>
                </a:solidFill>
              </a:rPr>
              <a:t> – Understand right-of-way rules to avoid collisions.</a:t>
            </a:r>
            <a:endParaRPr>
              <a:solidFill>
                <a:schemeClr val="dk1"/>
              </a:solidFill>
            </a:endParaRPr>
          </a:p>
          <a:p>
            <a:pPr indent="0" lvl="0" marL="0" rtl="0" algn="l">
              <a:lnSpc>
                <a:spcPct val="115000"/>
              </a:lnSpc>
              <a:spcBef>
                <a:spcPts val="0"/>
              </a:spcBef>
              <a:spcAft>
                <a:spcPts val="0"/>
              </a:spcAft>
              <a:buClr>
                <a:schemeClr val="dk1"/>
              </a:buClr>
              <a:buSzPts val="1100"/>
              <a:buFont typeface="Arial"/>
              <a:buNone/>
            </a:pPr>
            <a:r>
              <a:rPr b="1" lang="en-GB">
                <a:solidFill>
                  <a:schemeClr val="dk1"/>
                </a:solidFill>
              </a:rPr>
              <a:t>Keep a safe following distance</a:t>
            </a:r>
            <a:r>
              <a:rPr lang="en-GB">
                <a:solidFill>
                  <a:schemeClr val="dk1"/>
                </a:solidFill>
              </a:rPr>
              <a:t> – Maintain enough space to react to sudden stops.</a:t>
            </a:r>
            <a:endParaRPr>
              <a:solidFill>
                <a:schemeClr val="dk1"/>
              </a:solidFill>
            </a:endParaRPr>
          </a:p>
          <a:p>
            <a:pPr indent="0" lvl="0" marL="0" rtl="0" algn="l">
              <a:spcBef>
                <a:spcPts val="0"/>
              </a:spcBef>
              <a:spcAft>
                <a:spcPts val="0"/>
              </a:spcAft>
              <a:buNone/>
            </a:pPr>
            <a:r>
              <a:t/>
            </a:r>
            <a:endParaRPr sz="1800">
              <a:solidFill>
                <a:schemeClr val="dk2"/>
              </a:solidFill>
            </a:endParaRPr>
          </a:p>
        </p:txBody>
      </p:sp>
      <p:sp>
        <p:nvSpPr>
          <p:cNvPr id="179" name="Google Shape;179;p33"/>
          <p:cNvSpPr txBox="1"/>
          <p:nvPr/>
        </p:nvSpPr>
        <p:spPr>
          <a:xfrm>
            <a:off x="4920025" y="1998325"/>
            <a:ext cx="3913800" cy="24558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Clr>
                <a:schemeClr val="dk1"/>
              </a:buClr>
              <a:buSzPts val="1100"/>
              <a:buFont typeface="Arial"/>
              <a:buNone/>
            </a:pPr>
            <a:r>
              <a:rPr b="1" lang="en-GB">
                <a:solidFill>
                  <a:schemeClr val="dk1"/>
                </a:solidFill>
              </a:rPr>
              <a:t>Check mirrors frequently</a:t>
            </a:r>
            <a:r>
              <a:rPr lang="en-GB">
                <a:solidFill>
                  <a:schemeClr val="dk1"/>
                </a:solidFill>
              </a:rPr>
              <a:t> – Awareness of your surroundings prevents accidents.</a:t>
            </a:r>
            <a:endParaRPr>
              <a:solidFill>
                <a:schemeClr val="dk1"/>
              </a:solidFill>
            </a:endParaRPr>
          </a:p>
          <a:p>
            <a:pPr indent="0" lvl="0" marL="0" rtl="0" algn="l">
              <a:lnSpc>
                <a:spcPct val="115000"/>
              </a:lnSpc>
              <a:spcBef>
                <a:spcPts val="0"/>
              </a:spcBef>
              <a:spcAft>
                <a:spcPts val="0"/>
              </a:spcAft>
              <a:buClr>
                <a:schemeClr val="dk1"/>
              </a:buClr>
              <a:buSzPts val="1100"/>
              <a:buFont typeface="Arial"/>
              <a:buNone/>
            </a:pPr>
            <a:r>
              <a:rPr b="1" lang="en-GB">
                <a:solidFill>
                  <a:schemeClr val="dk1"/>
                </a:solidFill>
              </a:rPr>
              <a:t>Avoid distractions</a:t>
            </a:r>
            <a:r>
              <a:rPr lang="en-GB">
                <a:solidFill>
                  <a:schemeClr val="dk1"/>
                </a:solidFill>
              </a:rPr>
              <a:t> – Stay focused; don’t use your phone while driving.</a:t>
            </a:r>
            <a:endParaRPr>
              <a:solidFill>
                <a:schemeClr val="dk1"/>
              </a:solidFill>
            </a:endParaRPr>
          </a:p>
          <a:p>
            <a:pPr indent="0" lvl="0" marL="0" rtl="0" algn="l">
              <a:lnSpc>
                <a:spcPct val="115000"/>
              </a:lnSpc>
              <a:spcBef>
                <a:spcPts val="0"/>
              </a:spcBef>
              <a:spcAft>
                <a:spcPts val="0"/>
              </a:spcAft>
              <a:buClr>
                <a:schemeClr val="dk1"/>
              </a:buClr>
              <a:buSzPts val="1100"/>
              <a:buFont typeface="Arial"/>
              <a:buNone/>
            </a:pPr>
            <a:r>
              <a:rPr b="1" lang="en-GB">
                <a:solidFill>
                  <a:schemeClr val="dk1"/>
                </a:solidFill>
              </a:rPr>
              <a:t>Wear seat belts</a:t>
            </a:r>
            <a:r>
              <a:rPr lang="en-GB">
                <a:solidFill>
                  <a:schemeClr val="dk1"/>
                </a:solidFill>
              </a:rPr>
              <a:t> – They significantly reduce injury risk in accidents.</a:t>
            </a:r>
            <a:endParaRPr>
              <a:solidFill>
                <a:schemeClr val="dk1"/>
              </a:solidFill>
            </a:endParaRPr>
          </a:p>
          <a:p>
            <a:pPr indent="0" lvl="0" marL="0" rtl="0" algn="l">
              <a:lnSpc>
                <a:spcPct val="115000"/>
              </a:lnSpc>
              <a:spcBef>
                <a:spcPts val="0"/>
              </a:spcBef>
              <a:spcAft>
                <a:spcPts val="0"/>
              </a:spcAft>
              <a:buClr>
                <a:schemeClr val="dk1"/>
              </a:buClr>
              <a:buSzPts val="1100"/>
              <a:buFont typeface="Arial"/>
              <a:buNone/>
            </a:pPr>
            <a:r>
              <a:rPr b="1" lang="en-GB">
                <a:solidFill>
                  <a:schemeClr val="dk1"/>
                </a:solidFill>
              </a:rPr>
              <a:t>Respect pedestrians and cyclists</a:t>
            </a:r>
            <a:r>
              <a:rPr lang="en-GB">
                <a:solidFill>
                  <a:schemeClr val="dk1"/>
                </a:solidFill>
              </a:rPr>
              <a:t> – Give them space and priority where required.</a:t>
            </a:r>
            <a:endParaRPr>
              <a:solidFill>
                <a:schemeClr val="dk1"/>
              </a:solidFill>
            </a:endParaRPr>
          </a:p>
          <a:p>
            <a:pPr indent="0" lvl="0" marL="0" rtl="0" algn="l">
              <a:lnSpc>
                <a:spcPct val="115000"/>
              </a:lnSpc>
              <a:spcBef>
                <a:spcPts val="0"/>
              </a:spcBef>
              <a:spcAft>
                <a:spcPts val="0"/>
              </a:spcAft>
              <a:buClr>
                <a:schemeClr val="dk1"/>
              </a:buClr>
              <a:buSzPts val="1100"/>
              <a:buFont typeface="Arial"/>
              <a:buNone/>
            </a:pPr>
            <a:r>
              <a:rPr b="1" lang="en-GB">
                <a:solidFill>
                  <a:schemeClr val="dk1"/>
                </a:solidFill>
              </a:rPr>
              <a:t>Never drive under the influence</a:t>
            </a:r>
            <a:r>
              <a:rPr lang="en-GB">
                <a:solidFill>
                  <a:schemeClr val="dk1"/>
                </a:solidFill>
              </a:rPr>
              <a:t> – Alcohol and drugs impair judgment and reaction time.</a:t>
            </a:r>
            <a:endParaRPr>
              <a:solidFill>
                <a:schemeClr val="dk1"/>
              </a:solidFill>
            </a:endParaRPr>
          </a:p>
          <a:p>
            <a:pPr indent="0" lvl="0" marL="0" rtl="0" algn="l">
              <a:spcBef>
                <a:spcPts val="0"/>
              </a:spcBef>
              <a:spcAft>
                <a:spcPts val="0"/>
              </a:spcAft>
              <a:buNone/>
            </a:pPr>
            <a:r>
              <a:t/>
            </a:r>
            <a:endParaRPr sz="1800">
              <a:solidFill>
                <a:schemeClr val="dk2"/>
              </a:solidFill>
            </a:endParaRPr>
          </a:p>
        </p:txBody>
      </p:sp>
      <p:pic>
        <p:nvPicPr>
          <p:cNvPr id="180" name="Google Shape;180;p33" title="Agenda (4).png"/>
          <p:cNvPicPr preferRelativeResize="0"/>
          <p:nvPr/>
        </p:nvPicPr>
        <p:blipFill rotWithShape="1">
          <a:blip r:embed="rId3">
            <a:alphaModFix/>
          </a:blip>
          <a:srcRect b="27437" l="28793" r="31065" t="26123"/>
          <a:stretch/>
        </p:blipFill>
        <p:spPr>
          <a:xfrm>
            <a:off x="6691050" y="154675"/>
            <a:ext cx="1703976" cy="1652576"/>
          </a:xfrm>
          <a:prstGeom prst="rect">
            <a:avLst/>
          </a:prstGeom>
          <a:noFill/>
          <a:ln>
            <a:noFill/>
          </a:ln>
        </p:spPr>
      </p:pic>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4" name="Shape 184"/>
        <p:cNvGrpSpPr/>
        <p:nvPr/>
      </p:nvGrpSpPr>
      <p:grpSpPr>
        <a:xfrm>
          <a:off x="0" y="0"/>
          <a:ext cx="0" cy="0"/>
          <a:chOff x="0" y="0"/>
          <a:chExt cx="0" cy="0"/>
        </a:xfrm>
      </p:grpSpPr>
      <p:sp>
        <p:nvSpPr>
          <p:cNvPr id="185" name="Google Shape;185;p34"/>
          <p:cNvSpPr txBox="1"/>
          <p:nvPr>
            <p:ph type="title"/>
          </p:nvPr>
        </p:nvSpPr>
        <p:spPr>
          <a:xfrm>
            <a:off x="311700" y="13707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GB"/>
              <a:t>Assignments</a:t>
            </a:r>
            <a:endParaRPr/>
          </a:p>
        </p:txBody>
      </p:sp>
      <p:sp>
        <p:nvSpPr>
          <p:cNvPr id="186" name="Google Shape;186;p34"/>
          <p:cNvSpPr txBox="1"/>
          <p:nvPr>
            <p:ph idx="1" type="body"/>
          </p:nvPr>
        </p:nvSpPr>
        <p:spPr>
          <a:xfrm>
            <a:off x="311700" y="896925"/>
            <a:ext cx="8520600" cy="3416400"/>
          </a:xfrm>
          <a:prstGeom prst="rect">
            <a:avLst/>
          </a:prstGeom>
        </p:spPr>
        <p:txBody>
          <a:bodyPr anchorCtr="0" anchor="t" bIns="91425" lIns="91425" spcFirstLastPara="1" rIns="91425" wrap="square" tIns="91425">
            <a:noAutofit/>
          </a:bodyPr>
          <a:lstStyle/>
          <a:p>
            <a:pPr indent="0" lvl="0" marL="0" rtl="0" algn="l">
              <a:lnSpc>
                <a:spcPct val="100000"/>
              </a:lnSpc>
              <a:spcBef>
                <a:spcPts val="0"/>
              </a:spcBef>
              <a:spcAft>
                <a:spcPts val="0"/>
              </a:spcAft>
              <a:buNone/>
            </a:pPr>
            <a:r>
              <a:t/>
            </a:r>
            <a:endParaRPr sz="1200">
              <a:solidFill>
                <a:schemeClr val="dk1"/>
              </a:solidFill>
            </a:endParaRPr>
          </a:p>
          <a:p>
            <a:pPr indent="0" lvl="0" marL="0" rtl="0" algn="l">
              <a:lnSpc>
                <a:spcPct val="100000"/>
              </a:lnSpc>
              <a:spcBef>
                <a:spcPts val="0"/>
              </a:spcBef>
              <a:spcAft>
                <a:spcPts val="0"/>
              </a:spcAft>
              <a:buNone/>
            </a:pPr>
            <a:r>
              <a:t/>
            </a:r>
            <a:endParaRPr sz="1200">
              <a:solidFill>
                <a:schemeClr val="dk1"/>
              </a:solidFill>
            </a:endParaRPr>
          </a:p>
          <a:p>
            <a:pPr indent="0" lvl="0" marL="0" rtl="0" algn="l">
              <a:lnSpc>
                <a:spcPct val="100000"/>
              </a:lnSpc>
              <a:spcBef>
                <a:spcPts val="0"/>
              </a:spcBef>
              <a:spcAft>
                <a:spcPts val="0"/>
              </a:spcAft>
              <a:buNone/>
            </a:pPr>
            <a:r>
              <a:rPr lang="en-GB" sz="2800">
                <a:solidFill>
                  <a:schemeClr val="dk1"/>
                </a:solidFill>
              </a:rPr>
              <a:t>2.1 Discuss how you would deliver PDI/ADI theory training within the in-car environment in a 1-2-1 30-minute Zoom session with IDEA facilitators.</a:t>
            </a:r>
            <a:endParaRPr sz="2800">
              <a:solidFill>
                <a:schemeClr val="dk1"/>
              </a:solidFill>
            </a:endParaRPr>
          </a:p>
          <a:p>
            <a:pPr indent="0" lvl="0" marL="0" rtl="0" algn="l">
              <a:lnSpc>
                <a:spcPct val="107916"/>
              </a:lnSpc>
              <a:spcBef>
                <a:spcPts val="0"/>
              </a:spcBef>
              <a:spcAft>
                <a:spcPts val="0"/>
              </a:spcAft>
              <a:buNone/>
            </a:pPr>
            <a:r>
              <a:t/>
            </a:r>
            <a:endParaRPr sz="1200">
              <a:solidFill>
                <a:schemeClr val="dk1"/>
              </a:solidFill>
            </a:endParaRPr>
          </a:p>
          <a:p>
            <a:pPr indent="0" lvl="0" marL="0" rtl="0" algn="l">
              <a:lnSpc>
                <a:spcPct val="100000"/>
              </a:lnSpc>
              <a:spcBef>
                <a:spcPts val="0"/>
              </a:spcBef>
              <a:spcAft>
                <a:spcPts val="0"/>
              </a:spcAft>
              <a:buNone/>
            </a:pPr>
            <a:r>
              <a:t/>
            </a:r>
            <a:endParaRPr sz="1200">
              <a:solidFill>
                <a:schemeClr val="dk1"/>
              </a:solidFill>
            </a:endParaRPr>
          </a:p>
        </p:txBody>
      </p:sp>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0" name="Shape 190"/>
        <p:cNvGrpSpPr/>
        <p:nvPr/>
      </p:nvGrpSpPr>
      <p:grpSpPr>
        <a:xfrm>
          <a:off x="0" y="0"/>
          <a:ext cx="0" cy="0"/>
          <a:chOff x="0" y="0"/>
          <a:chExt cx="0" cy="0"/>
        </a:xfrm>
      </p:grpSpPr>
      <p:sp>
        <p:nvSpPr>
          <p:cNvPr id="191" name="Google Shape;191;p35"/>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SzPts val="990"/>
              <a:buNone/>
            </a:pPr>
            <a:r>
              <a:rPr lang="en-GB" sz="4020"/>
              <a:t>Coffee Time</a:t>
            </a:r>
            <a:endParaRPr sz="4020"/>
          </a:p>
        </p:txBody>
      </p:sp>
      <p:sp>
        <p:nvSpPr>
          <p:cNvPr id="192" name="Google Shape;192;p35"/>
          <p:cNvSpPr txBox="1"/>
          <p:nvPr>
            <p:ph idx="1" type="body"/>
          </p:nvPr>
        </p:nvSpPr>
        <p:spPr>
          <a:xfrm>
            <a:off x="9235850" y="1185225"/>
            <a:ext cx="2028600" cy="1877100"/>
          </a:xfrm>
          <a:prstGeom prst="rect">
            <a:avLst/>
          </a:prstGeom>
        </p:spPr>
        <p:txBody>
          <a:bodyPr anchorCtr="0" anchor="t" bIns="91425" lIns="91425" spcFirstLastPara="1" rIns="91425" wrap="square" tIns="91425">
            <a:normAutofit/>
          </a:bodyPr>
          <a:lstStyle/>
          <a:p>
            <a:pPr indent="0" lvl="0" marL="0" rtl="0" algn="l">
              <a:spcBef>
                <a:spcPts val="0"/>
              </a:spcBef>
              <a:spcAft>
                <a:spcPts val="1200"/>
              </a:spcAft>
              <a:buNone/>
            </a:pPr>
            <a:r>
              <a:t/>
            </a:r>
            <a:endParaRPr/>
          </a:p>
        </p:txBody>
      </p:sp>
      <p:pic>
        <p:nvPicPr>
          <p:cNvPr descr="Hot art Latte Coffee in a cup on wooden table (Provided by Getty Images)" id="193" name="Google Shape;193;p35"/>
          <p:cNvPicPr preferRelativeResize="0"/>
          <p:nvPr/>
        </p:nvPicPr>
        <p:blipFill>
          <a:blip r:embed="rId3">
            <a:alphaModFix/>
          </a:blip>
          <a:stretch>
            <a:fillRect/>
          </a:stretch>
        </p:blipFill>
        <p:spPr>
          <a:xfrm>
            <a:off x="2329835" y="1604275"/>
            <a:ext cx="4484326" cy="2988824"/>
          </a:xfrm>
          <a:prstGeom prst="rect">
            <a:avLst/>
          </a:prstGeom>
          <a:noFill/>
          <a:ln>
            <a:noFill/>
          </a:ln>
        </p:spPr>
      </p:pic>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7" name="Shape 197"/>
        <p:cNvGrpSpPr/>
        <p:nvPr/>
      </p:nvGrpSpPr>
      <p:grpSpPr>
        <a:xfrm>
          <a:off x="0" y="0"/>
          <a:ext cx="0" cy="0"/>
          <a:chOff x="0" y="0"/>
          <a:chExt cx="0" cy="0"/>
        </a:xfrm>
      </p:grpSpPr>
      <p:sp>
        <p:nvSpPr>
          <p:cNvPr id="198" name="Google Shape;198;p36"/>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GB">
                <a:solidFill>
                  <a:srgbClr val="5A2DB9"/>
                </a:solidFill>
              </a:rPr>
              <a:t>Assignment</a:t>
            </a:r>
            <a:endParaRPr>
              <a:solidFill>
                <a:srgbClr val="5A2DB9"/>
              </a:solidFill>
            </a:endParaRPr>
          </a:p>
        </p:txBody>
      </p:sp>
      <p:sp>
        <p:nvSpPr>
          <p:cNvPr id="199" name="Google Shape;199;p36"/>
          <p:cNvSpPr txBox="1"/>
          <p:nvPr>
            <p:ph idx="1" type="body"/>
          </p:nvPr>
        </p:nvSpPr>
        <p:spPr>
          <a:xfrm>
            <a:off x="311700" y="1206100"/>
            <a:ext cx="8520600" cy="3416400"/>
          </a:xfrm>
          <a:prstGeom prst="rect">
            <a:avLst/>
          </a:prstGeom>
        </p:spPr>
        <p:txBody>
          <a:bodyPr anchorCtr="0" anchor="t" bIns="91425" lIns="91425" spcFirstLastPara="1" rIns="91425" wrap="square" tIns="91425">
            <a:noAutofit/>
          </a:bodyPr>
          <a:lstStyle/>
          <a:p>
            <a:pPr indent="0" lvl="0" marL="0" rtl="0" algn="l">
              <a:lnSpc>
                <a:spcPct val="100000"/>
              </a:lnSpc>
              <a:spcBef>
                <a:spcPts val="0"/>
              </a:spcBef>
              <a:spcAft>
                <a:spcPts val="0"/>
              </a:spcAft>
              <a:buNone/>
            </a:pPr>
            <a:r>
              <a:rPr lang="en-GB" sz="1400">
                <a:solidFill>
                  <a:schemeClr val="dk1"/>
                </a:solidFill>
              </a:rPr>
              <a:t>1.1 Compile and organise a list of theory materials for a PDI to support their driving students. These materials should cater to various learning preferences. Discuss during a 30-minute Zoom session.</a:t>
            </a:r>
            <a:endParaRPr sz="1400">
              <a:solidFill>
                <a:schemeClr val="dk1"/>
              </a:solidFill>
            </a:endParaRPr>
          </a:p>
          <a:p>
            <a:pPr indent="0" lvl="0" marL="0" rtl="0" algn="l">
              <a:lnSpc>
                <a:spcPct val="100000"/>
              </a:lnSpc>
              <a:spcBef>
                <a:spcPts val="0"/>
              </a:spcBef>
              <a:spcAft>
                <a:spcPts val="0"/>
              </a:spcAft>
              <a:buNone/>
            </a:pPr>
            <a:r>
              <a:t/>
            </a:r>
            <a:endParaRPr sz="1400">
              <a:solidFill>
                <a:schemeClr val="dk1"/>
              </a:solidFill>
            </a:endParaRPr>
          </a:p>
          <a:p>
            <a:pPr indent="0" lvl="0" marL="0" rtl="0" algn="l">
              <a:lnSpc>
                <a:spcPct val="100000"/>
              </a:lnSpc>
              <a:spcBef>
                <a:spcPts val="0"/>
              </a:spcBef>
              <a:spcAft>
                <a:spcPts val="0"/>
              </a:spcAft>
              <a:buNone/>
            </a:pPr>
            <a:r>
              <a:rPr lang="en-GB" sz="1400">
                <a:solidFill>
                  <a:schemeClr val="dk1"/>
                </a:solidFill>
              </a:rPr>
              <a:t>2.1 Discuss how you would deliver PDI/ADI theory training within the in-car environment in a 1-2-1 30-minute Zoom session with IDEA facilitators.</a:t>
            </a:r>
            <a:endParaRPr sz="1400">
              <a:solidFill>
                <a:schemeClr val="dk1"/>
              </a:solidFill>
            </a:endParaRPr>
          </a:p>
          <a:p>
            <a:pPr indent="0" lvl="0" marL="0" rtl="0" algn="l">
              <a:lnSpc>
                <a:spcPct val="107916"/>
              </a:lnSpc>
              <a:spcBef>
                <a:spcPts val="0"/>
              </a:spcBef>
              <a:spcAft>
                <a:spcPts val="0"/>
              </a:spcAft>
              <a:buNone/>
            </a:pPr>
            <a:r>
              <a:t/>
            </a:r>
            <a:endParaRPr sz="1400">
              <a:solidFill>
                <a:schemeClr val="dk1"/>
              </a:solidFill>
            </a:endParaRPr>
          </a:p>
          <a:p>
            <a:pPr indent="0" lvl="0" marL="0" rtl="0" algn="l">
              <a:lnSpc>
                <a:spcPct val="107916"/>
              </a:lnSpc>
              <a:spcBef>
                <a:spcPts val="0"/>
              </a:spcBef>
              <a:spcAft>
                <a:spcPts val="0"/>
              </a:spcAft>
              <a:buNone/>
            </a:pPr>
            <a:r>
              <a:rPr lang="en-GB" sz="1400">
                <a:solidFill>
                  <a:schemeClr val="dk1"/>
                </a:solidFill>
              </a:rPr>
              <a:t>The discussion should include:</a:t>
            </a:r>
            <a:endParaRPr sz="1400">
              <a:solidFill>
                <a:schemeClr val="dk1"/>
              </a:solidFill>
            </a:endParaRPr>
          </a:p>
          <a:p>
            <a:pPr indent="-317500" lvl="0" marL="457200" rtl="0" algn="l">
              <a:lnSpc>
                <a:spcPct val="107916"/>
              </a:lnSpc>
              <a:spcBef>
                <a:spcPts val="0"/>
              </a:spcBef>
              <a:spcAft>
                <a:spcPts val="0"/>
              </a:spcAft>
              <a:buClr>
                <a:schemeClr val="dk1"/>
              </a:buClr>
              <a:buSzPts val="1400"/>
              <a:buChar char="●"/>
            </a:pPr>
            <a:r>
              <a:rPr lang="en-GB" sz="1400">
                <a:solidFill>
                  <a:schemeClr val="dk1"/>
                </a:solidFill>
              </a:rPr>
              <a:t>How would you include theory training to learners during driving lessons in the car.</a:t>
            </a:r>
            <a:endParaRPr sz="1400">
              <a:solidFill>
                <a:schemeClr val="dk1"/>
              </a:solidFill>
            </a:endParaRPr>
          </a:p>
          <a:p>
            <a:pPr indent="-317500" lvl="0" marL="457200" rtl="0" algn="l">
              <a:lnSpc>
                <a:spcPct val="100000"/>
              </a:lnSpc>
              <a:spcBef>
                <a:spcPts val="0"/>
              </a:spcBef>
              <a:spcAft>
                <a:spcPts val="0"/>
              </a:spcAft>
              <a:buClr>
                <a:schemeClr val="dk1"/>
              </a:buClr>
              <a:buSzPts val="1400"/>
              <a:buChar char="●"/>
            </a:pPr>
            <a:r>
              <a:rPr lang="en-GB" sz="1400">
                <a:solidFill>
                  <a:schemeClr val="dk1"/>
                </a:solidFill>
              </a:rPr>
              <a:t>Different methods and strategies which are available</a:t>
            </a:r>
            <a:endParaRPr sz="1400">
              <a:solidFill>
                <a:schemeClr val="dk1"/>
              </a:solidFill>
            </a:endParaRPr>
          </a:p>
          <a:p>
            <a:pPr indent="-317500" lvl="0" marL="457200" rtl="0" algn="l">
              <a:lnSpc>
                <a:spcPct val="100000"/>
              </a:lnSpc>
              <a:spcBef>
                <a:spcPts val="0"/>
              </a:spcBef>
              <a:spcAft>
                <a:spcPts val="0"/>
              </a:spcAft>
              <a:buClr>
                <a:schemeClr val="dk1"/>
              </a:buClr>
              <a:buSzPts val="1400"/>
              <a:buChar char="●"/>
            </a:pPr>
            <a:r>
              <a:rPr lang="en-GB" sz="1400">
                <a:solidFill>
                  <a:schemeClr val="dk1"/>
                </a:solidFill>
              </a:rPr>
              <a:t>How this affects learners or PDI/ADIs with different learning preferences.</a:t>
            </a:r>
            <a:endParaRPr sz="1400">
              <a:solidFill>
                <a:schemeClr val="dk1"/>
              </a:solidFill>
            </a:endParaRPr>
          </a:p>
          <a:p>
            <a:pPr indent="0" lvl="0" marL="0" rtl="0" algn="l">
              <a:lnSpc>
                <a:spcPct val="100000"/>
              </a:lnSpc>
              <a:spcBef>
                <a:spcPts val="0"/>
              </a:spcBef>
              <a:spcAft>
                <a:spcPts val="0"/>
              </a:spcAft>
              <a:buNone/>
            </a:pPr>
            <a:r>
              <a:t/>
            </a:r>
            <a:endParaRPr sz="1400">
              <a:solidFill>
                <a:schemeClr val="dk1"/>
              </a:solidFill>
            </a:endParaRPr>
          </a:p>
          <a:p>
            <a:pPr indent="0" lvl="0" marL="0" rtl="0" algn="l">
              <a:lnSpc>
                <a:spcPct val="100000"/>
              </a:lnSpc>
              <a:spcBef>
                <a:spcPts val="0"/>
              </a:spcBef>
              <a:spcAft>
                <a:spcPts val="0"/>
              </a:spcAft>
              <a:buClr>
                <a:schemeClr val="dk1"/>
              </a:buClr>
              <a:buSzPts val="1100"/>
              <a:buFont typeface="Arial"/>
              <a:buNone/>
            </a:pPr>
            <a:r>
              <a:rPr lang="en-GB" sz="1400">
                <a:solidFill>
                  <a:schemeClr val="dk1"/>
                </a:solidFill>
              </a:rPr>
              <a:t>3.1 Construct four real-life scenarios highlighting the significance of creating scenarios for road safety in driver training.  </a:t>
            </a:r>
            <a:endParaRPr sz="1400">
              <a:solidFill>
                <a:schemeClr val="dk1"/>
              </a:solidFill>
            </a:endParaRPr>
          </a:p>
          <a:p>
            <a:pPr indent="0" lvl="0" marL="0" rtl="0" algn="l">
              <a:lnSpc>
                <a:spcPct val="100000"/>
              </a:lnSpc>
              <a:spcBef>
                <a:spcPts val="0"/>
              </a:spcBef>
              <a:spcAft>
                <a:spcPts val="0"/>
              </a:spcAft>
              <a:buClr>
                <a:schemeClr val="dk1"/>
              </a:buClr>
              <a:buSzPts val="1100"/>
              <a:buFont typeface="Arial"/>
              <a:buNone/>
            </a:pPr>
            <a:r>
              <a:t/>
            </a:r>
            <a:endParaRPr sz="1400">
              <a:solidFill>
                <a:schemeClr val="dk1"/>
              </a:solidFill>
            </a:endParaRPr>
          </a:p>
          <a:p>
            <a:pPr indent="0" lvl="0" marL="0" rtl="0" algn="l">
              <a:lnSpc>
                <a:spcPct val="100000"/>
              </a:lnSpc>
              <a:spcBef>
                <a:spcPts val="0"/>
              </a:spcBef>
              <a:spcAft>
                <a:spcPts val="0"/>
              </a:spcAft>
              <a:buClr>
                <a:schemeClr val="dk1"/>
              </a:buClr>
              <a:buSzPts val="1100"/>
              <a:buFont typeface="Arial"/>
              <a:buNone/>
            </a:pPr>
            <a:r>
              <a:rPr lang="en-GB" sz="1400">
                <a:solidFill>
                  <a:schemeClr val="dk1"/>
                </a:solidFill>
              </a:rPr>
              <a:t>Candidates must discuss each scenario in their Zoom session and explain its importance to road safety.</a:t>
            </a:r>
            <a:endParaRPr sz="1400">
              <a:solidFill>
                <a:schemeClr val="dk1"/>
              </a:solidFill>
            </a:endParaRPr>
          </a:p>
        </p:txBody>
      </p:sp>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3" name="Shape 203"/>
        <p:cNvGrpSpPr/>
        <p:nvPr/>
      </p:nvGrpSpPr>
      <p:grpSpPr>
        <a:xfrm>
          <a:off x="0" y="0"/>
          <a:ext cx="0" cy="0"/>
          <a:chOff x="0" y="0"/>
          <a:chExt cx="0" cy="0"/>
        </a:xfrm>
      </p:grpSpPr>
      <p:sp>
        <p:nvSpPr>
          <p:cNvPr id="204" name="Google Shape;204;p37"/>
          <p:cNvSpPr txBox="1"/>
          <p:nvPr>
            <p:ph type="title"/>
          </p:nvPr>
        </p:nvSpPr>
        <p:spPr>
          <a:xfrm>
            <a:off x="311700" y="2285400"/>
            <a:ext cx="8520600" cy="5727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SzPts val="990"/>
              <a:buNone/>
            </a:pPr>
            <a:r>
              <a:rPr lang="en-GB" sz="3320">
                <a:solidFill>
                  <a:srgbClr val="5A2DB9"/>
                </a:solidFill>
              </a:rPr>
              <a:t>Creating Theory Scenarios</a:t>
            </a:r>
            <a:endParaRPr sz="3320">
              <a:solidFill>
                <a:srgbClr val="5A2DB9"/>
              </a:solidFill>
            </a:endParaRPr>
          </a:p>
        </p:txBody>
      </p:sp>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8" name="Shape 208"/>
        <p:cNvGrpSpPr/>
        <p:nvPr/>
      </p:nvGrpSpPr>
      <p:grpSpPr>
        <a:xfrm>
          <a:off x="0" y="0"/>
          <a:ext cx="0" cy="0"/>
          <a:chOff x="0" y="0"/>
          <a:chExt cx="0" cy="0"/>
        </a:xfrm>
      </p:grpSpPr>
      <p:sp>
        <p:nvSpPr>
          <p:cNvPr id="209" name="Google Shape;209;p38"/>
          <p:cNvSpPr txBox="1"/>
          <p:nvPr>
            <p:ph type="title"/>
          </p:nvPr>
        </p:nvSpPr>
        <p:spPr>
          <a:xfrm>
            <a:off x="383775" y="4581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GB">
                <a:solidFill>
                  <a:srgbClr val="5A2DB9"/>
                </a:solidFill>
              </a:rPr>
              <a:t>Creating Scenarios</a:t>
            </a:r>
            <a:endParaRPr>
              <a:solidFill>
                <a:srgbClr val="5A2DB9"/>
              </a:solidFill>
            </a:endParaRPr>
          </a:p>
        </p:txBody>
      </p:sp>
      <p:sp>
        <p:nvSpPr>
          <p:cNvPr id="210" name="Google Shape;210;p38"/>
          <p:cNvSpPr txBox="1"/>
          <p:nvPr>
            <p:ph idx="1" type="body"/>
          </p:nvPr>
        </p:nvSpPr>
        <p:spPr>
          <a:xfrm>
            <a:off x="383775" y="1180875"/>
            <a:ext cx="8520600" cy="3726300"/>
          </a:xfrm>
          <a:prstGeom prst="rect">
            <a:avLst/>
          </a:prstGeom>
        </p:spPr>
        <p:txBody>
          <a:bodyPr anchorCtr="0" anchor="t" bIns="91425" lIns="91425" spcFirstLastPara="1" rIns="91425" wrap="square" tIns="91425">
            <a:normAutofit fontScale="77500" lnSpcReduction="20000"/>
          </a:bodyPr>
          <a:lstStyle/>
          <a:p>
            <a:pPr indent="0" lvl="0" marL="0" rtl="0" algn="l">
              <a:lnSpc>
                <a:spcPct val="100000"/>
              </a:lnSpc>
              <a:spcBef>
                <a:spcPts val="0"/>
              </a:spcBef>
              <a:spcAft>
                <a:spcPts val="0"/>
              </a:spcAft>
              <a:buNone/>
            </a:pPr>
            <a:r>
              <a:rPr lang="en-GB" sz="2550">
                <a:solidFill>
                  <a:schemeClr val="dk1"/>
                </a:solidFill>
              </a:rPr>
              <a:t>What are your thoughts on creating driving scenarios for you to use with your PDI/ADIs and learner drivers?</a:t>
            </a:r>
            <a:endParaRPr sz="2550">
              <a:solidFill>
                <a:schemeClr val="dk1"/>
              </a:solidFill>
            </a:endParaRPr>
          </a:p>
          <a:p>
            <a:pPr indent="0" lvl="0" marL="0" rtl="0" algn="l">
              <a:lnSpc>
                <a:spcPct val="100000"/>
              </a:lnSpc>
              <a:spcBef>
                <a:spcPts val="0"/>
              </a:spcBef>
              <a:spcAft>
                <a:spcPts val="0"/>
              </a:spcAft>
              <a:buNone/>
            </a:pPr>
            <a:r>
              <a:t/>
            </a:r>
            <a:endParaRPr sz="2550">
              <a:solidFill>
                <a:schemeClr val="dk1"/>
              </a:solidFill>
            </a:endParaRPr>
          </a:p>
          <a:p>
            <a:pPr indent="0" lvl="0" marL="0" rtl="0" algn="l">
              <a:lnSpc>
                <a:spcPct val="100000"/>
              </a:lnSpc>
              <a:spcBef>
                <a:spcPts val="0"/>
              </a:spcBef>
              <a:spcAft>
                <a:spcPts val="0"/>
              </a:spcAft>
              <a:buNone/>
            </a:pPr>
            <a:r>
              <a:rPr lang="en-GB" sz="2550">
                <a:solidFill>
                  <a:schemeClr val="dk1"/>
                </a:solidFill>
              </a:rPr>
              <a:t>What resources can you use to create scenarios?</a:t>
            </a:r>
            <a:endParaRPr sz="2550">
              <a:solidFill>
                <a:schemeClr val="dk1"/>
              </a:solidFill>
            </a:endParaRPr>
          </a:p>
          <a:p>
            <a:pPr indent="0" lvl="0" marL="0" rtl="0" algn="l">
              <a:lnSpc>
                <a:spcPct val="100000"/>
              </a:lnSpc>
              <a:spcBef>
                <a:spcPts val="0"/>
              </a:spcBef>
              <a:spcAft>
                <a:spcPts val="0"/>
              </a:spcAft>
              <a:buNone/>
            </a:pPr>
            <a:r>
              <a:t/>
            </a:r>
            <a:endParaRPr sz="2550">
              <a:solidFill>
                <a:schemeClr val="dk1"/>
              </a:solidFill>
            </a:endParaRPr>
          </a:p>
          <a:p>
            <a:pPr indent="0" lvl="0" marL="0" rtl="0" algn="l">
              <a:lnSpc>
                <a:spcPct val="100000"/>
              </a:lnSpc>
              <a:spcBef>
                <a:spcPts val="0"/>
              </a:spcBef>
              <a:spcAft>
                <a:spcPts val="0"/>
              </a:spcAft>
              <a:buNone/>
            </a:pPr>
            <a:r>
              <a:rPr lang="en-GB" sz="2550">
                <a:solidFill>
                  <a:schemeClr val="dk1"/>
                </a:solidFill>
              </a:rPr>
              <a:t>When would you use the created scenarios?</a:t>
            </a:r>
            <a:endParaRPr sz="2550">
              <a:solidFill>
                <a:schemeClr val="dk1"/>
              </a:solidFill>
            </a:endParaRPr>
          </a:p>
          <a:p>
            <a:pPr indent="0" lvl="0" marL="0" rtl="0" algn="l">
              <a:lnSpc>
                <a:spcPct val="100000"/>
              </a:lnSpc>
              <a:spcBef>
                <a:spcPts val="0"/>
              </a:spcBef>
              <a:spcAft>
                <a:spcPts val="0"/>
              </a:spcAft>
              <a:buNone/>
            </a:pPr>
            <a:r>
              <a:t/>
            </a:r>
            <a:endParaRPr sz="2550">
              <a:solidFill>
                <a:schemeClr val="dk1"/>
              </a:solidFill>
            </a:endParaRPr>
          </a:p>
          <a:p>
            <a:pPr indent="0" lvl="0" marL="0" rtl="0" algn="l">
              <a:lnSpc>
                <a:spcPct val="100000"/>
              </a:lnSpc>
              <a:spcBef>
                <a:spcPts val="0"/>
              </a:spcBef>
              <a:spcAft>
                <a:spcPts val="0"/>
              </a:spcAft>
              <a:buNone/>
            </a:pPr>
            <a:r>
              <a:rPr lang="en-GB" sz="2550">
                <a:solidFill>
                  <a:schemeClr val="dk1"/>
                </a:solidFill>
              </a:rPr>
              <a:t>What is the benefits of creating scenarios?</a:t>
            </a:r>
            <a:endParaRPr sz="2550">
              <a:solidFill>
                <a:schemeClr val="dk1"/>
              </a:solidFill>
            </a:endParaRPr>
          </a:p>
          <a:p>
            <a:pPr indent="0" lvl="0" marL="0" rtl="0" algn="l">
              <a:lnSpc>
                <a:spcPct val="100000"/>
              </a:lnSpc>
              <a:spcBef>
                <a:spcPts val="0"/>
              </a:spcBef>
              <a:spcAft>
                <a:spcPts val="0"/>
              </a:spcAft>
              <a:buNone/>
            </a:pPr>
            <a:r>
              <a:t/>
            </a:r>
            <a:endParaRPr sz="2550">
              <a:solidFill>
                <a:schemeClr val="dk1"/>
              </a:solidFill>
            </a:endParaRPr>
          </a:p>
          <a:p>
            <a:pPr indent="0" lvl="0" marL="0" rtl="0" algn="l">
              <a:lnSpc>
                <a:spcPct val="100000"/>
              </a:lnSpc>
              <a:spcBef>
                <a:spcPts val="0"/>
              </a:spcBef>
              <a:spcAft>
                <a:spcPts val="0"/>
              </a:spcAft>
              <a:buNone/>
            </a:pPr>
            <a:r>
              <a:rPr lang="en-GB" sz="2550">
                <a:solidFill>
                  <a:schemeClr val="dk1"/>
                </a:solidFill>
              </a:rPr>
              <a:t>How do the scenarios you have created help PDI/ADIs?</a:t>
            </a:r>
            <a:endParaRPr sz="2550">
              <a:solidFill>
                <a:schemeClr val="dk1"/>
              </a:solidFill>
            </a:endParaRPr>
          </a:p>
          <a:p>
            <a:pPr indent="0" lvl="0" marL="0" rtl="0" algn="l">
              <a:lnSpc>
                <a:spcPct val="100000"/>
              </a:lnSpc>
              <a:spcBef>
                <a:spcPts val="0"/>
              </a:spcBef>
              <a:spcAft>
                <a:spcPts val="0"/>
              </a:spcAft>
              <a:buNone/>
            </a:pPr>
            <a:r>
              <a:t/>
            </a:r>
            <a:endParaRPr sz="2550">
              <a:solidFill>
                <a:schemeClr val="dk1"/>
              </a:solidFill>
            </a:endParaRPr>
          </a:p>
          <a:p>
            <a:pPr indent="0" lvl="0" marL="0" rtl="0" algn="l">
              <a:lnSpc>
                <a:spcPct val="100000"/>
              </a:lnSpc>
              <a:spcBef>
                <a:spcPts val="0"/>
              </a:spcBef>
              <a:spcAft>
                <a:spcPts val="0"/>
              </a:spcAft>
              <a:buNone/>
            </a:pPr>
            <a:r>
              <a:rPr lang="en-GB" sz="2550">
                <a:solidFill>
                  <a:schemeClr val="dk1"/>
                </a:solidFill>
              </a:rPr>
              <a:t>How do they scenarios you have created relate to teaching learner drivers?</a:t>
            </a:r>
            <a:endParaRPr sz="2550">
              <a:solidFill>
                <a:schemeClr val="dk1"/>
              </a:solidFill>
            </a:endParaRPr>
          </a:p>
          <a:p>
            <a:pPr indent="0" lvl="0" marL="0" rtl="0" algn="l">
              <a:lnSpc>
                <a:spcPct val="100000"/>
              </a:lnSpc>
              <a:spcBef>
                <a:spcPts val="0"/>
              </a:spcBef>
              <a:spcAft>
                <a:spcPts val="0"/>
              </a:spcAft>
              <a:buNone/>
            </a:pPr>
            <a:r>
              <a:t/>
            </a:r>
            <a:endParaRPr sz="2000">
              <a:solidFill>
                <a:schemeClr val="dk1"/>
              </a:solidFill>
            </a:endParaRPr>
          </a:p>
          <a:p>
            <a:pPr indent="0" lvl="0" marL="0" rtl="0" algn="l">
              <a:lnSpc>
                <a:spcPct val="100000"/>
              </a:lnSpc>
              <a:spcBef>
                <a:spcPts val="0"/>
              </a:spcBef>
              <a:spcAft>
                <a:spcPts val="0"/>
              </a:spcAft>
              <a:buNone/>
            </a:pPr>
            <a:r>
              <a:t/>
            </a:r>
            <a:endParaRPr sz="1400">
              <a:solidFill>
                <a:schemeClr val="dk1"/>
              </a:solidFill>
            </a:endParaRPr>
          </a:p>
        </p:txBody>
      </p:sp>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4" name="Shape 214"/>
        <p:cNvGrpSpPr/>
        <p:nvPr/>
      </p:nvGrpSpPr>
      <p:grpSpPr>
        <a:xfrm>
          <a:off x="0" y="0"/>
          <a:ext cx="0" cy="0"/>
          <a:chOff x="0" y="0"/>
          <a:chExt cx="0" cy="0"/>
        </a:xfrm>
      </p:grpSpPr>
      <p:sp>
        <p:nvSpPr>
          <p:cNvPr id="215" name="Google Shape;215;p39"/>
          <p:cNvSpPr txBox="1"/>
          <p:nvPr>
            <p:ph type="title"/>
          </p:nvPr>
        </p:nvSpPr>
        <p:spPr>
          <a:xfrm>
            <a:off x="383775" y="4581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GB">
                <a:solidFill>
                  <a:srgbClr val="5A2DB9"/>
                </a:solidFill>
              </a:rPr>
              <a:t>Creating Scenarios</a:t>
            </a:r>
            <a:endParaRPr>
              <a:solidFill>
                <a:srgbClr val="5A2DB9"/>
              </a:solidFill>
            </a:endParaRPr>
          </a:p>
        </p:txBody>
      </p:sp>
      <p:sp>
        <p:nvSpPr>
          <p:cNvPr id="216" name="Google Shape;216;p39"/>
          <p:cNvSpPr txBox="1"/>
          <p:nvPr>
            <p:ph idx="1" type="body"/>
          </p:nvPr>
        </p:nvSpPr>
        <p:spPr>
          <a:xfrm>
            <a:off x="383775" y="1180875"/>
            <a:ext cx="8520600" cy="3726300"/>
          </a:xfrm>
          <a:prstGeom prst="rect">
            <a:avLst/>
          </a:prstGeom>
        </p:spPr>
        <p:txBody>
          <a:bodyPr anchorCtr="0" anchor="t" bIns="91425" lIns="91425" spcFirstLastPara="1" rIns="91425" wrap="square" tIns="91425">
            <a:normAutofit/>
          </a:bodyPr>
          <a:lstStyle/>
          <a:p>
            <a:pPr indent="0" lvl="0" marL="0" rtl="0" algn="l">
              <a:lnSpc>
                <a:spcPct val="100000"/>
              </a:lnSpc>
              <a:spcBef>
                <a:spcPts val="0"/>
              </a:spcBef>
              <a:spcAft>
                <a:spcPts val="0"/>
              </a:spcAft>
              <a:buNone/>
            </a:pPr>
            <a:r>
              <a:rPr lang="en-GB" sz="2400">
                <a:solidFill>
                  <a:schemeClr val="dk1"/>
                </a:solidFill>
              </a:rPr>
              <a:t>Scenarios for you to consider using;</a:t>
            </a:r>
            <a:endParaRPr sz="2400">
              <a:solidFill>
                <a:schemeClr val="dk1"/>
              </a:solidFill>
            </a:endParaRPr>
          </a:p>
          <a:p>
            <a:pPr indent="0" lvl="0" marL="0" rtl="0" algn="l">
              <a:lnSpc>
                <a:spcPct val="100000"/>
              </a:lnSpc>
              <a:spcBef>
                <a:spcPts val="0"/>
              </a:spcBef>
              <a:spcAft>
                <a:spcPts val="0"/>
              </a:spcAft>
              <a:buClr>
                <a:schemeClr val="dk1"/>
              </a:buClr>
              <a:buSzPts val="1100"/>
              <a:buFont typeface="Arial"/>
              <a:buNone/>
            </a:pPr>
            <a:r>
              <a:t/>
            </a:r>
            <a:endParaRPr sz="1200">
              <a:solidFill>
                <a:schemeClr val="dk1"/>
              </a:solidFill>
            </a:endParaRPr>
          </a:p>
          <a:p>
            <a:pPr indent="-342900" lvl="0" marL="457200" rtl="0" algn="l">
              <a:lnSpc>
                <a:spcPct val="100000"/>
              </a:lnSpc>
              <a:spcBef>
                <a:spcPts val="0"/>
              </a:spcBef>
              <a:spcAft>
                <a:spcPts val="0"/>
              </a:spcAft>
              <a:buClr>
                <a:schemeClr val="dk1"/>
              </a:buClr>
              <a:buSzPts val="1800"/>
              <a:buChar char="●"/>
            </a:pPr>
            <a:r>
              <a:rPr lang="en-GB">
                <a:solidFill>
                  <a:schemeClr val="dk1"/>
                </a:solidFill>
              </a:rPr>
              <a:t>urban versus rural, </a:t>
            </a:r>
            <a:endParaRPr>
              <a:solidFill>
                <a:schemeClr val="dk1"/>
              </a:solidFill>
            </a:endParaRPr>
          </a:p>
          <a:p>
            <a:pPr indent="-342900" lvl="0" marL="457200" rtl="0" algn="l">
              <a:lnSpc>
                <a:spcPct val="100000"/>
              </a:lnSpc>
              <a:spcBef>
                <a:spcPts val="0"/>
              </a:spcBef>
              <a:spcAft>
                <a:spcPts val="0"/>
              </a:spcAft>
              <a:buClr>
                <a:schemeClr val="dk1"/>
              </a:buClr>
              <a:buSzPts val="1800"/>
              <a:buChar char="●"/>
            </a:pPr>
            <a:r>
              <a:rPr lang="en-GB">
                <a:solidFill>
                  <a:schemeClr val="dk1"/>
                </a:solidFill>
              </a:rPr>
              <a:t>weather conditions, </a:t>
            </a:r>
            <a:endParaRPr>
              <a:solidFill>
                <a:schemeClr val="dk1"/>
              </a:solidFill>
            </a:endParaRPr>
          </a:p>
          <a:p>
            <a:pPr indent="-342900" lvl="0" marL="457200" rtl="0" algn="l">
              <a:lnSpc>
                <a:spcPct val="100000"/>
              </a:lnSpc>
              <a:spcBef>
                <a:spcPts val="0"/>
              </a:spcBef>
              <a:spcAft>
                <a:spcPts val="0"/>
              </a:spcAft>
              <a:buClr>
                <a:schemeClr val="dk1"/>
              </a:buClr>
              <a:buSzPts val="1800"/>
              <a:buChar char="●"/>
            </a:pPr>
            <a:r>
              <a:rPr lang="en-GB">
                <a:solidFill>
                  <a:schemeClr val="dk1"/>
                </a:solidFill>
              </a:rPr>
              <a:t>cultural driving norms, </a:t>
            </a:r>
            <a:endParaRPr>
              <a:solidFill>
                <a:schemeClr val="dk1"/>
              </a:solidFill>
            </a:endParaRPr>
          </a:p>
          <a:p>
            <a:pPr indent="-342900" lvl="0" marL="457200" rtl="0" algn="l">
              <a:lnSpc>
                <a:spcPct val="100000"/>
              </a:lnSpc>
              <a:spcBef>
                <a:spcPts val="0"/>
              </a:spcBef>
              <a:spcAft>
                <a:spcPts val="0"/>
              </a:spcAft>
              <a:buClr>
                <a:schemeClr val="dk1"/>
              </a:buClr>
              <a:buSzPts val="1800"/>
              <a:buChar char="●"/>
            </a:pPr>
            <a:r>
              <a:rPr lang="en-GB">
                <a:solidFill>
                  <a:schemeClr val="dk1"/>
                </a:solidFill>
              </a:rPr>
              <a:t>age diversity, </a:t>
            </a:r>
            <a:endParaRPr>
              <a:solidFill>
                <a:schemeClr val="dk1"/>
              </a:solidFill>
            </a:endParaRPr>
          </a:p>
          <a:p>
            <a:pPr indent="-342900" lvl="0" marL="457200" rtl="0" algn="l">
              <a:lnSpc>
                <a:spcPct val="100000"/>
              </a:lnSpc>
              <a:spcBef>
                <a:spcPts val="0"/>
              </a:spcBef>
              <a:spcAft>
                <a:spcPts val="0"/>
              </a:spcAft>
              <a:buClr>
                <a:schemeClr val="dk1"/>
              </a:buClr>
              <a:buSzPts val="1800"/>
              <a:buChar char="●"/>
            </a:pPr>
            <a:r>
              <a:rPr lang="en-GB">
                <a:solidFill>
                  <a:schemeClr val="dk1"/>
                </a:solidFill>
              </a:rPr>
              <a:t>emergency situations, </a:t>
            </a:r>
            <a:endParaRPr>
              <a:solidFill>
                <a:schemeClr val="dk1"/>
              </a:solidFill>
            </a:endParaRPr>
          </a:p>
          <a:p>
            <a:pPr indent="-342900" lvl="0" marL="457200" rtl="0" algn="l">
              <a:lnSpc>
                <a:spcPct val="100000"/>
              </a:lnSpc>
              <a:spcBef>
                <a:spcPts val="0"/>
              </a:spcBef>
              <a:spcAft>
                <a:spcPts val="0"/>
              </a:spcAft>
              <a:buClr>
                <a:schemeClr val="dk1"/>
              </a:buClr>
              <a:buSzPts val="1800"/>
              <a:buChar char="●"/>
            </a:pPr>
            <a:r>
              <a:rPr lang="en-GB">
                <a:solidFill>
                  <a:schemeClr val="dk1"/>
                </a:solidFill>
              </a:rPr>
              <a:t>accessibility awareness, </a:t>
            </a:r>
            <a:endParaRPr>
              <a:solidFill>
                <a:schemeClr val="dk1"/>
              </a:solidFill>
            </a:endParaRPr>
          </a:p>
          <a:p>
            <a:pPr indent="-342900" lvl="0" marL="457200" rtl="0" algn="l">
              <a:lnSpc>
                <a:spcPct val="100000"/>
              </a:lnSpc>
              <a:spcBef>
                <a:spcPts val="0"/>
              </a:spcBef>
              <a:spcAft>
                <a:spcPts val="0"/>
              </a:spcAft>
              <a:buClr>
                <a:schemeClr val="dk1"/>
              </a:buClr>
              <a:buSzPts val="1800"/>
              <a:buChar char="●"/>
            </a:pPr>
            <a:r>
              <a:rPr lang="en-GB">
                <a:solidFill>
                  <a:schemeClr val="dk1"/>
                </a:solidFill>
              </a:rPr>
              <a:t>teen driver education, </a:t>
            </a:r>
            <a:endParaRPr>
              <a:solidFill>
                <a:schemeClr val="dk1"/>
              </a:solidFill>
            </a:endParaRPr>
          </a:p>
          <a:p>
            <a:pPr indent="-342900" lvl="0" marL="457200" rtl="0" algn="l">
              <a:lnSpc>
                <a:spcPct val="100000"/>
              </a:lnSpc>
              <a:spcBef>
                <a:spcPts val="0"/>
              </a:spcBef>
              <a:spcAft>
                <a:spcPts val="0"/>
              </a:spcAft>
              <a:buClr>
                <a:schemeClr val="dk1"/>
              </a:buClr>
              <a:buSzPts val="1800"/>
              <a:buChar char="●"/>
            </a:pPr>
            <a:r>
              <a:rPr lang="en-GB">
                <a:solidFill>
                  <a:schemeClr val="dk1"/>
                </a:solidFill>
              </a:rPr>
              <a:t>different types of vehicles.  </a:t>
            </a:r>
            <a:endParaRPr sz="3150">
              <a:solidFill>
                <a:schemeClr val="dk1"/>
              </a:solidFill>
            </a:endParaRPr>
          </a:p>
          <a:p>
            <a:pPr indent="0" lvl="0" marL="0" rtl="0" algn="l">
              <a:lnSpc>
                <a:spcPct val="100000"/>
              </a:lnSpc>
              <a:spcBef>
                <a:spcPts val="0"/>
              </a:spcBef>
              <a:spcAft>
                <a:spcPts val="0"/>
              </a:spcAft>
              <a:buNone/>
            </a:pPr>
            <a:r>
              <a:t/>
            </a:r>
            <a:endParaRPr sz="2000">
              <a:solidFill>
                <a:schemeClr val="dk1"/>
              </a:solidFill>
            </a:endParaRPr>
          </a:p>
          <a:p>
            <a:pPr indent="0" lvl="0" marL="0" rtl="0" algn="l">
              <a:lnSpc>
                <a:spcPct val="100000"/>
              </a:lnSpc>
              <a:spcBef>
                <a:spcPts val="0"/>
              </a:spcBef>
              <a:spcAft>
                <a:spcPts val="0"/>
              </a:spcAft>
              <a:buNone/>
            </a:pPr>
            <a:r>
              <a:t/>
            </a:r>
            <a:endParaRPr sz="1400">
              <a:solidFill>
                <a:schemeClr val="dk1"/>
              </a:solidFill>
            </a:endParaRPr>
          </a:p>
        </p:txBody>
      </p:sp>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0" name="Shape 220"/>
        <p:cNvGrpSpPr/>
        <p:nvPr/>
      </p:nvGrpSpPr>
      <p:grpSpPr>
        <a:xfrm>
          <a:off x="0" y="0"/>
          <a:ext cx="0" cy="0"/>
          <a:chOff x="0" y="0"/>
          <a:chExt cx="0" cy="0"/>
        </a:xfrm>
      </p:grpSpPr>
      <p:sp>
        <p:nvSpPr>
          <p:cNvPr id="221" name="Google Shape;221;p40"/>
          <p:cNvSpPr txBox="1"/>
          <p:nvPr>
            <p:ph type="title"/>
          </p:nvPr>
        </p:nvSpPr>
        <p:spPr>
          <a:xfrm>
            <a:off x="311700" y="13707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GB"/>
              <a:t>Assignments</a:t>
            </a:r>
            <a:endParaRPr/>
          </a:p>
        </p:txBody>
      </p:sp>
      <p:sp>
        <p:nvSpPr>
          <p:cNvPr id="222" name="Google Shape;222;p40"/>
          <p:cNvSpPr txBox="1"/>
          <p:nvPr>
            <p:ph idx="1" type="body"/>
          </p:nvPr>
        </p:nvSpPr>
        <p:spPr>
          <a:xfrm>
            <a:off x="311700" y="896925"/>
            <a:ext cx="8520600" cy="3416400"/>
          </a:xfrm>
          <a:prstGeom prst="rect">
            <a:avLst/>
          </a:prstGeom>
        </p:spPr>
        <p:txBody>
          <a:bodyPr anchorCtr="0" anchor="t" bIns="91425" lIns="91425" spcFirstLastPara="1" rIns="91425" wrap="square" tIns="91425">
            <a:noAutofit/>
          </a:bodyPr>
          <a:lstStyle/>
          <a:p>
            <a:pPr indent="0" lvl="0" marL="0" rtl="0" algn="l">
              <a:lnSpc>
                <a:spcPct val="100000"/>
              </a:lnSpc>
              <a:spcBef>
                <a:spcPts val="0"/>
              </a:spcBef>
              <a:spcAft>
                <a:spcPts val="0"/>
              </a:spcAft>
              <a:buNone/>
            </a:pPr>
            <a:r>
              <a:t/>
            </a:r>
            <a:endParaRPr sz="1200">
              <a:solidFill>
                <a:schemeClr val="dk1"/>
              </a:solidFill>
            </a:endParaRPr>
          </a:p>
          <a:p>
            <a:pPr indent="0" lvl="0" marL="0" rtl="0" algn="l">
              <a:lnSpc>
                <a:spcPct val="100000"/>
              </a:lnSpc>
              <a:spcBef>
                <a:spcPts val="0"/>
              </a:spcBef>
              <a:spcAft>
                <a:spcPts val="0"/>
              </a:spcAft>
              <a:buNone/>
            </a:pPr>
            <a:r>
              <a:t/>
            </a:r>
            <a:endParaRPr sz="1200">
              <a:solidFill>
                <a:schemeClr val="dk1"/>
              </a:solidFill>
            </a:endParaRPr>
          </a:p>
          <a:p>
            <a:pPr indent="0" lvl="0" marL="0" rtl="0" algn="l">
              <a:lnSpc>
                <a:spcPct val="100000"/>
              </a:lnSpc>
              <a:spcBef>
                <a:spcPts val="0"/>
              </a:spcBef>
              <a:spcAft>
                <a:spcPts val="0"/>
              </a:spcAft>
              <a:buClr>
                <a:schemeClr val="dk1"/>
              </a:buClr>
              <a:buSzPts val="1100"/>
              <a:buFont typeface="Arial"/>
              <a:buNone/>
            </a:pPr>
            <a:r>
              <a:rPr lang="en-GB" sz="2400">
                <a:solidFill>
                  <a:schemeClr val="dk1"/>
                </a:solidFill>
              </a:rPr>
              <a:t>3.1 Construct four real-life scenarios highlighting the significance of creating scenarios for road safety in driver training.  </a:t>
            </a:r>
            <a:endParaRPr sz="2400">
              <a:solidFill>
                <a:schemeClr val="dk1"/>
              </a:solidFill>
            </a:endParaRPr>
          </a:p>
          <a:p>
            <a:pPr indent="0" lvl="0" marL="0" rtl="0" algn="l">
              <a:lnSpc>
                <a:spcPct val="100000"/>
              </a:lnSpc>
              <a:spcBef>
                <a:spcPts val="0"/>
              </a:spcBef>
              <a:spcAft>
                <a:spcPts val="0"/>
              </a:spcAft>
              <a:buClr>
                <a:schemeClr val="dk1"/>
              </a:buClr>
              <a:buSzPts val="1100"/>
              <a:buFont typeface="Arial"/>
              <a:buNone/>
            </a:pPr>
            <a:r>
              <a:t/>
            </a:r>
            <a:endParaRPr sz="2400">
              <a:solidFill>
                <a:schemeClr val="dk1"/>
              </a:solidFill>
            </a:endParaRPr>
          </a:p>
          <a:p>
            <a:pPr indent="0" lvl="0" marL="0" rtl="0" algn="l">
              <a:lnSpc>
                <a:spcPct val="100000"/>
              </a:lnSpc>
              <a:spcBef>
                <a:spcPts val="0"/>
              </a:spcBef>
              <a:spcAft>
                <a:spcPts val="0"/>
              </a:spcAft>
              <a:buNone/>
            </a:pPr>
            <a:r>
              <a:rPr lang="en-GB" sz="2400">
                <a:solidFill>
                  <a:schemeClr val="dk1"/>
                </a:solidFill>
              </a:rPr>
              <a:t>Candidates must discuss each scenario in their Zoom session and explain its importance to road safety.</a:t>
            </a:r>
            <a:endParaRPr sz="2400">
              <a:solidFill>
                <a:schemeClr val="dk1"/>
              </a:solidFill>
            </a:endParaRPr>
          </a:p>
          <a:p>
            <a:pPr indent="0" lvl="0" marL="457200" rtl="0" algn="l">
              <a:lnSpc>
                <a:spcPct val="100000"/>
              </a:lnSpc>
              <a:spcBef>
                <a:spcPts val="0"/>
              </a:spcBef>
              <a:spcAft>
                <a:spcPts val="0"/>
              </a:spcAft>
              <a:buNone/>
            </a:pPr>
            <a:r>
              <a:t/>
            </a:r>
            <a:endParaRPr sz="1200">
              <a:solidFill>
                <a:schemeClr val="dk1"/>
              </a:solidFill>
            </a:endParaRPr>
          </a:p>
        </p:txBody>
      </p:sp>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6" name="Shape 226"/>
        <p:cNvGrpSpPr/>
        <p:nvPr/>
      </p:nvGrpSpPr>
      <p:grpSpPr>
        <a:xfrm>
          <a:off x="0" y="0"/>
          <a:ext cx="0" cy="0"/>
          <a:chOff x="0" y="0"/>
          <a:chExt cx="0" cy="0"/>
        </a:xfrm>
      </p:grpSpPr>
      <p:sp>
        <p:nvSpPr>
          <p:cNvPr id="227" name="Google Shape;227;p41"/>
          <p:cNvSpPr txBox="1"/>
          <p:nvPr>
            <p:ph type="title"/>
          </p:nvPr>
        </p:nvSpPr>
        <p:spPr>
          <a:xfrm>
            <a:off x="311700" y="2285400"/>
            <a:ext cx="8520600" cy="5727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SzPts val="990"/>
              <a:buNone/>
            </a:pPr>
            <a:r>
              <a:rPr lang="en-GB" sz="3320">
                <a:solidFill>
                  <a:srgbClr val="5A2DB9"/>
                </a:solidFill>
              </a:rPr>
              <a:t>Theory Training Log/Report</a:t>
            </a:r>
            <a:endParaRPr sz="3320">
              <a:solidFill>
                <a:srgbClr val="5A2DB9"/>
              </a:solidFill>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5" name="Shape 65"/>
        <p:cNvGrpSpPr/>
        <p:nvPr/>
      </p:nvGrpSpPr>
      <p:grpSpPr>
        <a:xfrm>
          <a:off x="0" y="0"/>
          <a:ext cx="0" cy="0"/>
          <a:chOff x="0" y="0"/>
          <a:chExt cx="0" cy="0"/>
        </a:xfrm>
      </p:grpSpPr>
      <p:sp>
        <p:nvSpPr>
          <p:cNvPr id="66" name="Google Shape;66;p15"/>
          <p:cNvSpPr txBox="1"/>
          <p:nvPr>
            <p:ph type="title"/>
          </p:nvPr>
        </p:nvSpPr>
        <p:spPr>
          <a:xfrm>
            <a:off x="233475" y="451050"/>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GB"/>
              <a:t>House Rules</a:t>
            </a:r>
            <a:endParaRPr/>
          </a:p>
        </p:txBody>
      </p:sp>
      <p:sp>
        <p:nvSpPr>
          <p:cNvPr id="67" name="Google Shape;67;p15"/>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lang="en-GB"/>
              <a:t>Mute Microphones</a:t>
            </a:r>
            <a:endParaRPr/>
          </a:p>
          <a:p>
            <a:pPr indent="0" lvl="0" marL="0" rtl="0" algn="l">
              <a:spcBef>
                <a:spcPts val="1200"/>
              </a:spcBef>
              <a:spcAft>
                <a:spcPts val="0"/>
              </a:spcAft>
              <a:buNone/>
            </a:pPr>
            <a:r>
              <a:rPr lang="en-GB"/>
              <a:t>Take Notes</a:t>
            </a:r>
            <a:endParaRPr/>
          </a:p>
          <a:p>
            <a:pPr indent="0" lvl="0" marL="0" rtl="0" algn="l">
              <a:spcBef>
                <a:spcPts val="1200"/>
              </a:spcBef>
              <a:spcAft>
                <a:spcPts val="0"/>
              </a:spcAft>
              <a:buNone/>
            </a:pPr>
            <a:r>
              <a:rPr lang="en-GB"/>
              <a:t>Interact as much as you need</a:t>
            </a:r>
            <a:endParaRPr/>
          </a:p>
          <a:p>
            <a:pPr indent="0" lvl="0" marL="0" rtl="0" algn="l">
              <a:spcBef>
                <a:spcPts val="1200"/>
              </a:spcBef>
              <a:spcAft>
                <a:spcPts val="0"/>
              </a:spcAft>
              <a:buNone/>
            </a:pPr>
            <a:r>
              <a:rPr lang="en-GB"/>
              <a:t>Use the chat</a:t>
            </a:r>
            <a:endParaRPr/>
          </a:p>
          <a:p>
            <a:pPr indent="0" lvl="0" marL="0" rtl="0" algn="l">
              <a:spcBef>
                <a:spcPts val="1200"/>
              </a:spcBef>
              <a:spcAft>
                <a:spcPts val="0"/>
              </a:spcAft>
              <a:buNone/>
            </a:pPr>
            <a:r>
              <a:rPr lang="en-GB"/>
              <a:t>Hand up to speak and unmute</a:t>
            </a:r>
            <a:endParaRPr/>
          </a:p>
          <a:p>
            <a:pPr indent="0" lvl="0" marL="0" rtl="0" algn="l">
              <a:spcBef>
                <a:spcPts val="1200"/>
              </a:spcBef>
              <a:spcAft>
                <a:spcPts val="1200"/>
              </a:spcAft>
              <a:buNone/>
            </a:pPr>
            <a:r>
              <a:rPr lang="en-GB"/>
              <a:t>Session is not being recorded</a:t>
            </a:r>
            <a:endParaRPr/>
          </a:p>
        </p:txBody>
      </p:sp>
      <p:pic>
        <p:nvPicPr>
          <p:cNvPr id="68" name="Google Shape;68;p15" title="Add a heading (3).png"/>
          <p:cNvPicPr preferRelativeResize="0"/>
          <p:nvPr/>
        </p:nvPicPr>
        <p:blipFill rotWithShape="1">
          <a:blip r:embed="rId3">
            <a:alphaModFix/>
          </a:blip>
          <a:srcRect b="0" l="9265" r="6737" t="12595"/>
          <a:stretch/>
        </p:blipFill>
        <p:spPr>
          <a:xfrm>
            <a:off x="3940250" y="451050"/>
            <a:ext cx="4939726" cy="4308774"/>
          </a:xfrm>
          <a:prstGeom prst="rect">
            <a:avLst/>
          </a:prstGeom>
          <a:noFill/>
          <a:ln>
            <a:noFill/>
          </a:ln>
        </p:spPr>
      </p:pic>
    </p:spTree>
  </p:cSld>
  <p:clrMapOvr>
    <a:masterClrMapping/>
  </p:clrMapOvr>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1" name="Shape 231"/>
        <p:cNvGrpSpPr/>
        <p:nvPr/>
      </p:nvGrpSpPr>
      <p:grpSpPr>
        <a:xfrm>
          <a:off x="0" y="0"/>
          <a:ext cx="0" cy="0"/>
          <a:chOff x="0" y="0"/>
          <a:chExt cx="0" cy="0"/>
        </a:xfrm>
      </p:grpSpPr>
      <p:sp>
        <p:nvSpPr>
          <p:cNvPr id="232" name="Google Shape;232;p42"/>
          <p:cNvSpPr txBox="1"/>
          <p:nvPr>
            <p:ph type="title"/>
          </p:nvPr>
        </p:nvSpPr>
        <p:spPr>
          <a:xfrm>
            <a:off x="383775" y="4581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GB">
                <a:solidFill>
                  <a:srgbClr val="5A2DB9"/>
                </a:solidFill>
              </a:rPr>
              <a:t>Theory Training Log/Record</a:t>
            </a:r>
            <a:endParaRPr>
              <a:solidFill>
                <a:srgbClr val="5A2DB9"/>
              </a:solidFill>
            </a:endParaRPr>
          </a:p>
        </p:txBody>
      </p:sp>
      <p:sp>
        <p:nvSpPr>
          <p:cNvPr id="233" name="Google Shape;233;p42"/>
          <p:cNvSpPr txBox="1"/>
          <p:nvPr>
            <p:ph idx="1" type="body"/>
          </p:nvPr>
        </p:nvSpPr>
        <p:spPr>
          <a:xfrm>
            <a:off x="383775" y="1180875"/>
            <a:ext cx="8520600" cy="3726300"/>
          </a:xfrm>
          <a:prstGeom prst="rect">
            <a:avLst/>
          </a:prstGeom>
        </p:spPr>
        <p:txBody>
          <a:bodyPr anchorCtr="0" anchor="t" bIns="91425" lIns="91425" spcFirstLastPara="1" rIns="91425" wrap="square" tIns="91425">
            <a:normAutofit/>
          </a:bodyPr>
          <a:lstStyle/>
          <a:p>
            <a:pPr indent="0" lvl="0" marL="0" rtl="0" algn="l">
              <a:lnSpc>
                <a:spcPct val="100000"/>
              </a:lnSpc>
              <a:spcBef>
                <a:spcPts val="0"/>
              </a:spcBef>
              <a:spcAft>
                <a:spcPts val="0"/>
              </a:spcAft>
              <a:buNone/>
            </a:pPr>
            <a:r>
              <a:rPr lang="en-GB" sz="2400">
                <a:solidFill>
                  <a:schemeClr val="dk1"/>
                </a:solidFill>
              </a:rPr>
              <a:t>What d</a:t>
            </a:r>
            <a:r>
              <a:rPr lang="en-GB" sz="2400">
                <a:solidFill>
                  <a:schemeClr val="dk1"/>
                </a:solidFill>
              </a:rPr>
              <a:t>o you currently do in recording your PDIs theory training?</a:t>
            </a:r>
            <a:endParaRPr sz="2400">
              <a:solidFill>
                <a:schemeClr val="dk1"/>
              </a:solidFill>
            </a:endParaRPr>
          </a:p>
          <a:p>
            <a:pPr indent="0" lvl="0" marL="0" rtl="0" algn="l">
              <a:lnSpc>
                <a:spcPct val="100000"/>
              </a:lnSpc>
              <a:spcBef>
                <a:spcPts val="0"/>
              </a:spcBef>
              <a:spcAft>
                <a:spcPts val="0"/>
              </a:spcAft>
              <a:buNone/>
            </a:pPr>
            <a:r>
              <a:t/>
            </a:r>
            <a:endParaRPr sz="2400">
              <a:solidFill>
                <a:schemeClr val="dk1"/>
              </a:solidFill>
            </a:endParaRPr>
          </a:p>
          <a:p>
            <a:pPr indent="0" lvl="0" marL="0" rtl="0" algn="l">
              <a:lnSpc>
                <a:spcPct val="100000"/>
              </a:lnSpc>
              <a:spcBef>
                <a:spcPts val="0"/>
              </a:spcBef>
              <a:spcAft>
                <a:spcPts val="0"/>
              </a:spcAft>
              <a:buNone/>
            </a:pPr>
            <a:r>
              <a:rPr lang="en-GB" sz="2400">
                <a:solidFill>
                  <a:schemeClr val="dk1"/>
                </a:solidFill>
              </a:rPr>
              <a:t>What are the benefits to you and your PDI with keeping a theory training log/record?</a:t>
            </a:r>
            <a:endParaRPr sz="2400">
              <a:solidFill>
                <a:schemeClr val="dk1"/>
              </a:solidFill>
            </a:endParaRPr>
          </a:p>
          <a:p>
            <a:pPr indent="0" lvl="0" marL="0" rtl="0" algn="l">
              <a:lnSpc>
                <a:spcPct val="100000"/>
              </a:lnSpc>
              <a:spcBef>
                <a:spcPts val="0"/>
              </a:spcBef>
              <a:spcAft>
                <a:spcPts val="0"/>
              </a:spcAft>
              <a:buNone/>
            </a:pPr>
            <a:r>
              <a:t/>
            </a:r>
            <a:endParaRPr sz="2400">
              <a:solidFill>
                <a:schemeClr val="dk1"/>
              </a:solidFill>
            </a:endParaRPr>
          </a:p>
          <a:p>
            <a:pPr indent="0" lvl="0" marL="0" rtl="0" algn="l">
              <a:lnSpc>
                <a:spcPct val="100000"/>
              </a:lnSpc>
              <a:spcBef>
                <a:spcPts val="0"/>
              </a:spcBef>
              <a:spcAft>
                <a:spcPts val="0"/>
              </a:spcAft>
              <a:buNone/>
            </a:pPr>
            <a:r>
              <a:rPr lang="en-GB" sz="2400">
                <a:solidFill>
                  <a:schemeClr val="dk1"/>
                </a:solidFill>
              </a:rPr>
              <a:t>If you do keep a record of theory training, what does it include? </a:t>
            </a:r>
            <a:endParaRPr sz="2400">
              <a:solidFill>
                <a:schemeClr val="dk1"/>
              </a:solidFill>
            </a:endParaRPr>
          </a:p>
          <a:p>
            <a:pPr indent="0" lvl="0" marL="0" rtl="0" algn="l">
              <a:lnSpc>
                <a:spcPct val="100000"/>
              </a:lnSpc>
              <a:spcBef>
                <a:spcPts val="0"/>
              </a:spcBef>
              <a:spcAft>
                <a:spcPts val="0"/>
              </a:spcAft>
              <a:buNone/>
            </a:pPr>
            <a:r>
              <a:t/>
            </a:r>
            <a:endParaRPr sz="2000">
              <a:solidFill>
                <a:schemeClr val="dk1"/>
              </a:solidFill>
            </a:endParaRPr>
          </a:p>
          <a:p>
            <a:pPr indent="0" lvl="0" marL="0" rtl="0" algn="l">
              <a:lnSpc>
                <a:spcPct val="100000"/>
              </a:lnSpc>
              <a:spcBef>
                <a:spcPts val="0"/>
              </a:spcBef>
              <a:spcAft>
                <a:spcPts val="0"/>
              </a:spcAft>
              <a:buNone/>
            </a:pPr>
            <a:r>
              <a:t/>
            </a:r>
            <a:endParaRPr sz="1400">
              <a:solidFill>
                <a:schemeClr val="dk1"/>
              </a:solidFill>
            </a:endParaRPr>
          </a:p>
        </p:txBody>
      </p:sp>
    </p:spTree>
  </p:cSld>
  <p:clrMapOvr>
    <a:masterClrMapping/>
  </p:clrMapOvr>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7" name="Shape 237"/>
        <p:cNvGrpSpPr/>
        <p:nvPr/>
      </p:nvGrpSpPr>
      <p:grpSpPr>
        <a:xfrm>
          <a:off x="0" y="0"/>
          <a:ext cx="0" cy="0"/>
          <a:chOff x="0" y="0"/>
          <a:chExt cx="0" cy="0"/>
        </a:xfrm>
      </p:grpSpPr>
      <p:sp>
        <p:nvSpPr>
          <p:cNvPr id="238" name="Google Shape;238;p43"/>
          <p:cNvSpPr txBox="1"/>
          <p:nvPr>
            <p:ph type="title"/>
          </p:nvPr>
        </p:nvSpPr>
        <p:spPr>
          <a:xfrm>
            <a:off x="383775" y="4581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GB">
                <a:solidFill>
                  <a:srgbClr val="5A2DB9"/>
                </a:solidFill>
              </a:rPr>
              <a:t>Theory Training Log/Record</a:t>
            </a:r>
            <a:endParaRPr>
              <a:solidFill>
                <a:srgbClr val="5A2DB9"/>
              </a:solidFill>
            </a:endParaRPr>
          </a:p>
        </p:txBody>
      </p:sp>
      <p:sp>
        <p:nvSpPr>
          <p:cNvPr id="239" name="Google Shape;239;p43"/>
          <p:cNvSpPr txBox="1"/>
          <p:nvPr>
            <p:ph idx="1" type="body"/>
          </p:nvPr>
        </p:nvSpPr>
        <p:spPr>
          <a:xfrm>
            <a:off x="383775" y="1030825"/>
            <a:ext cx="8520600" cy="3971100"/>
          </a:xfrm>
          <a:prstGeom prst="rect">
            <a:avLst/>
          </a:prstGeom>
        </p:spPr>
        <p:txBody>
          <a:bodyPr anchorCtr="0" anchor="t" bIns="91425" lIns="91425" spcFirstLastPara="1" rIns="91425" wrap="square" tIns="91425">
            <a:spAutoFit/>
          </a:bodyPr>
          <a:lstStyle/>
          <a:p>
            <a:pPr indent="0" lvl="0" marL="0" rtl="0" algn="l">
              <a:lnSpc>
                <a:spcPct val="100000"/>
              </a:lnSpc>
              <a:spcBef>
                <a:spcPts val="0"/>
              </a:spcBef>
              <a:spcAft>
                <a:spcPts val="0"/>
              </a:spcAft>
              <a:buNone/>
            </a:pPr>
            <a:r>
              <a:rPr lang="en-GB">
                <a:solidFill>
                  <a:schemeClr val="dk1"/>
                </a:solidFill>
              </a:rPr>
              <a:t>What we have included,</a:t>
            </a:r>
            <a:endParaRPr>
              <a:solidFill>
                <a:schemeClr val="dk1"/>
              </a:solidFill>
            </a:endParaRPr>
          </a:p>
          <a:p>
            <a:pPr indent="0" lvl="0" marL="0" rtl="0" algn="l">
              <a:lnSpc>
                <a:spcPct val="100000"/>
              </a:lnSpc>
              <a:spcBef>
                <a:spcPts val="0"/>
              </a:spcBef>
              <a:spcAft>
                <a:spcPts val="0"/>
              </a:spcAft>
              <a:buNone/>
            </a:pPr>
            <a:r>
              <a:t/>
            </a:r>
            <a:endParaRPr sz="1200">
              <a:solidFill>
                <a:schemeClr val="dk1"/>
              </a:solidFill>
            </a:endParaRPr>
          </a:p>
          <a:p>
            <a:pPr indent="0" lvl="0" marL="0" rtl="0" algn="l">
              <a:lnSpc>
                <a:spcPct val="100000"/>
              </a:lnSpc>
              <a:spcBef>
                <a:spcPts val="0"/>
              </a:spcBef>
              <a:spcAft>
                <a:spcPts val="0"/>
              </a:spcAft>
              <a:buClr>
                <a:schemeClr val="dk1"/>
              </a:buClr>
              <a:buSzPts val="1100"/>
              <a:buFont typeface="Arial"/>
              <a:buNone/>
            </a:pPr>
            <a:r>
              <a:rPr lang="en-GB" sz="1400">
                <a:solidFill>
                  <a:schemeClr val="dk1"/>
                </a:solidFill>
              </a:rPr>
              <a:t>The training log should consist of the following</a:t>
            </a:r>
            <a:endParaRPr sz="1400">
              <a:solidFill>
                <a:schemeClr val="dk1"/>
              </a:solidFill>
            </a:endParaRPr>
          </a:p>
          <a:p>
            <a:pPr indent="0" lvl="0" marL="0" rtl="0" algn="l">
              <a:lnSpc>
                <a:spcPct val="100000"/>
              </a:lnSpc>
              <a:spcBef>
                <a:spcPts val="0"/>
              </a:spcBef>
              <a:spcAft>
                <a:spcPts val="0"/>
              </a:spcAft>
              <a:buClr>
                <a:schemeClr val="dk1"/>
              </a:buClr>
              <a:buSzPts val="1100"/>
              <a:buFont typeface="Arial"/>
              <a:buNone/>
            </a:pPr>
            <a:r>
              <a:t/>
            </a:r>
            <a:endParaRPr sz="1400">
              <a:solidFill>
                <a:schemeClr val="dk1"/>
              </a:solidFill>
            </a:endParaRPr>
          </a:p>
          <a:p>
            <a:pPr indent="-317500" lvl="0" marL="457200" rtl="0" algn="l">
              <a:lnSpc>
                <a:spcPct val="100000"/>
              </a:lnSpc>
              <a:spcBef>
                <a:spcPts val="0"/>
              </a:spcBef>
              <a:spcAft>
                <a:spcPts val="0"/>
              </a:spcAft>
              <a:buClr>
                <a:schemeClr val="dk1"/>
              </a:buClr>
              <a:buSzPts val="1400"/>
              <a:buChar char="●"/>
            </a:pPr>
            <a:r>
              <a:rPr lang="en-GB" sz="1400">
                <a:solidFill>
                  <a:schemeClr val="dk1"/>
                </a:solidFill>
              </a:rPr>
              <a:t>Name</a:t>
            </a:r>
            <a:endParaRPr sz="1400">
              <a:solidFill>
                <a:schemeClr val="dk1"/>
              </a:solidFill>
            </a:endParaRPr>
          </a:p>
          <a:p>
            <a:pPr indent="-317500" lvl="0" marL="457200" rtl="0" algn="l">
              <a:lnSpc>
                <a:spcPct val="100000"/>
              </a:lnSpc>
              <a:spcBef>
                <a:spcPts val="0"/>
              </a:spcBef>
              <a:spcAft>
                <a:spcPts val="0"/>
              </a:spcAft>
              <a:buClr>
                <a:schemeClr val="dk1"/>
              </a:buClr>
              <a:buSzPts val="1400"/>
              <a:buChar char="●"/>
            </a:pPr>
            <a:r>
              <a:rPr lang="en-GB" sz="1400">
                <a:solidFill>
                  <a:schemeClr val="dk1"/>
                </a:solidFill>
              </a:rPr>
              <a:t>PRN</a:t>
            </a:r>
            <a:endParaRPr sz="1400">
              <a:solidFill>
                <a:schemeClr val="dk1"/>
              </a:solidFill>
            </a:endParaRPr>
          </a:p>
          <a:p>
            <a:pPr indent="-317500" lvl="0" marL="457200" rtl="0" algn="l">
              <a:lnSpc>
                <a:spcPct val="100000"/>
              </a:lnSpc>
              <a:spcBef>
                <a:spcPts val="0"/>
              </a:spcBef>
              <a:spcAft>
                <a:spcPts val="0"/>
              </a:spcAft>
              <a:buClr>
                <a:schemeClr val="dk1"/>
              </a:buClr>
              <a:buSzPts val="1400"/>
              <a:buChar char="●"/>
            </a:pPr>
            <a:r>
              <a:rPr lang="en-GB" sz="1400">
                <a:solidFill>
                  <a:schemeClr val="dk1"/>
                </a:solidFill>
              </a:rPr>
              <a:t>Date of Training</a:t>
            </a:r>
            <a:endParaRPr sz="1400">
              <a:solidFill>
                <a:schemeClr val="dk1"/>
              </a:solidFill>
            </a:endParaRPr>
          </a:p>
          <a:p>
            <a:pPr indent="-317500" lvl="0" marL="457200" rtl="0" algn="l">
              <a:lnSpc>
                <a:spcPct val="100000"/>
              </a:lnSpc>
              <a:spcBef>
                <a:spcPts val="0"/>
              </a:spcBef>
              <a:spcAft>
                <a:spcPts val="0"/>
              </a:spcAft>
              <a:buClr>
                <a:schemeClr val="dk1"/>
              </a:buClr>
              <a:buSzPts val="1400"/>
              <a:buChar char="●"/>
            </a:pPr>
            <a:r>
              <a:rPr lang="en-GB" sz="1400">
                <a:solidFill>
                  <a:schemeClr val="dk1"/>
                </a:solidFill>
              </a:rPr>
              <a:t>Duration of Training</a:t>
            </a:r>
            <a:endParaRPr sz="1400">
              <a:solidFill>
                <a:schemeClr val="dk1"/>
              </a:solidFill>
            </a:endParaRPr>
          </a:p>
          <a:p>
            <a:pPr indent="-317500" lvl="0" marL="457200" rtl="0" algn="l">
              <a:lnSpc>
                <a:spcPct val="100000"/>
              </a:lnSpc>
              <a:spcBef>
                <a:spcPts val="0"/>
              </a:spcBef>
              <a:spcAft>
                <a:spcPts val="0"/>
              </a:spcAft>
              <a:buClr>
                <a:schemeClr val="dk1"/>
              </a:buClr>
              <a:buSzPts val="1400"/>
              <a:buChar char="●"/>
            </a:pPr>
            <a:r>
              <a:rPr lang="en-GB" sz="1400">
                <a:solidFill>
                  <a:schemeClr val="dk1"/>
                </a:solidFill>
              </a:rPr>
              <a:t>Topics covered</a:t>
            </a:r>
            <a:endParaRPr sz="1400">
              <a:solidFill>
                <a:schemeClr val="dk1"/>
              </a:solidFill>
            </a:endParaRPr>
          </a:p>
          <a:p>
            <a:pPr indent="-317500" lvl="0" marL="457200" rtl="0" algn="l">
              <a:lnSpc>
                <a:spcPct val="100000"/>
              </a:lnSpc>
              <a:spcBef>
                <a:spcPts val="0"/>
              </a:spcBef>
              <a:spcAft>
                <a:spcPts val="0"/>
              </a:spcAft>
              <a:buClr>
                <a:schemeClr val="dk1"/>
              </a:buClr>
              <a:buSzPts val="1400"/>
              <a:buChar char="●"/>
            </a:pPr>
            <a:r>
              <a:rPr lang="en-GB" sz="1400">
                <a:solidFill>
                  <a:schemeClr val="dk1"/>
                </a:solidFill>
              </a:rPr>
              <a:t>What learnt</a:t>
            </a:r>
            <a:endParaRPr sz="1400">
              <a:solidFill>
                <a:schemeClr val="dk1"/>
              </a:solidFill>
            </a:endParaRPr>
          </a:p>
          <a:p>
            <a:pPr indent="-317500" lvl="0" marL="457200" rtl="0" algn="l">
              <a:lnSpc>
                <a:spcPct val="100000"/>
              </a:lnSpc>
              <a:spcBef>
                <a:spcPts val="0"/>
              </a:spcBef>
              <a:spcAft>
                <a:spcPts val="0"/>
              </a:spcAft>
              <a:buClr>
                <a:schemeClr val="dk1"/>
              </a:buClr>
              <a:buSzPts val="1400"/>
              <a:buChar char="●"/>
            </a:pPr>
            <a:r>
              <a:rPr lang="en-GB" sz="1400">
                <a:solidFill>
                  <a:schemeClr val="dk1"/>
                </a:solidFill>
              </a:rPr>
              <a:t>What needs further learning</a:t>
            </a:r>
            <a:endParaRPr sz="1400">
              <a:solidFill>
                <a:schemeClr val="dk1"/>
              </a:solidFill>
            </a:endParaRPr>
          </a:p>
          <a:p>
            <a:pPr indent="-317500" lvl="0" marL="457200" rtl="0" algn="l">
              <a:lnSpc>
                <a:spcPct val="100000"/>
              </a:lnSpc>
              <a:spcBef>
                <a:spcPts val="0"/>
              </a:spcBef>
              <a:spcAft>
                <a:spcPts val="0"/>
              </a:spcAft>
              <a:buClr>
                <a:schemeClr val="dk1"/>
              </a:buClr>
              <a:buSzPts val="1400"/>
              <a:buChar char="●"/>
            </a:pPr>
            <a:r>
              <a:rPr lang="en-GB" sz="1400">
                <a:solidFill>
                  <a:schemeClr val="dk1"/>
                </a:solidFill>
              </a:rPr>
              <a:t>Where can I find out more information about this subject</a:t>
            </a:r>
            <a:endParaRPr sz="1400">
              <a:solidFill>
                <a:schemeClr val="dk1"/>
              </a:solidFill>
            </a:endParaRPr>
          </a:p>
          <a:p>
            <a:pPr indent="-317500" lvl="0" marL="457200" rtl="0" algn="l">
              <a:lnSpc>
                <a:spcPct val="100000"/>
              </a:lnSpc>
              <a:spcBef>
                <a:spcPts val="0"/>
              </a:spcBef>
              <a:spcAft>
                <a:spcPts val="0"/>
              </a:spcAft>
              <a:buClr>
                <a:schemeClr val="dk1"/>
              </a:buClr>
              <a:buSzPts val="1400"/>
              <a:buChar char="●"/>
            </a:pPr>
            <a:r>
              <a:rPr lang="en-GB" sz="1400">
                <a:solidFill>
                  <a:schemeClr val="dk1"/>
                </a:solidFill>
              </a:rPr>
              <a:t>How would they explain what they have learnt and the reasoning behind the answer to a learner driver, e.g.  Minimum tyre tread depth on a car tyre is 1.6 mm, and the reason it is not lower is because of aquaplaning, road grip on wet roads.</a:t>
            </a:r>
            <a:endParaRPr sz="2600">
              <a:solidFill>
                <a:schemeClr val="dk1"/>
              </a:solidFill>
            </a:endParaRPr>
          </a:p>
          <a:p>
            <a:pPr indent="0" lvl="0" marL="0" rtl="0" algn="l">
              <a:lnSpc>
                <a:spcPct val="100000"/>
              </a:lnSpc>
              <a:spcBef>
                <a:spcPts val="0"/>
              </a:spcBef>
              <a:spcAft>
                <a:spcPts val="0"/>
              </a:spcAft>
              <a:buNone/>
            </a:pPr>
            <a:r>
              <a:t/>
            </a:r>
            <a:endParaRPr sz="2000">
              <a:solidFill>
                <a:schemeClr val="dk1"/>
              </a:solidFill>
            </a:endParaRPr>
          </a:p>
          <a:p>
            <a:pPr indent="0" lvl="0" marL="0" rtl="0" algn="l">
              <a:lnSpc>
                <a:spcPct val="100000"/>
              </a:lnSpc>
              <a:spcBef>
                <a:spcPts val="0"/>
              </a:spcBef>
              <a:spcAft>
                <a:spcPts val="0"/>
              </a:spcAft>
              <a:buNone/>
            </a:pPr>
            <a:r>
              <a:t/>
            </a:r>
            <a:endParaRPr sz="1400">
              <a:solidFill>
                <a:schemeClr val="dk1"/>
              </a:solidFill>
            </a:endParaRPr>
          </a:p>
        </p:txBody>
      </p:sp>
    </p:spTree>
  </p:cSld>
  <p:clrMapOvr>
    <a:masterClrMapping/>
  </p:clrMapOvr>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3" name="Shape 243"/>
        <p:cNvGrpSpPr/>
        <p:nvPr/>
      </p:nvGrpSpPr>
      <p:grpSpPr>
        <a:xfrm>
          <a:off x="0" y="0"/>
          <a:ext cx="0" cy="0"/>
          <a:chOff x="0" y="0"/>
          <a:chExt cx="0" cy="0"/>
        </a:xfrm>
      </p:grpSpPr>
      <p:sp>
        <p:nvSpPr>
          <p:cNvPr id="244" name="Google Shape;244;p44"/>
          <p:cNvSpPr txBox="1"/>
          <p:nvPr>
            <p:ph type="title"/>
          </p:nvPr>
        </p:nvSpPr>
        <p:spPr>
          <a:xfrm>
            <a:off x="311700" y="13707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GB"/>
              <a:t>Assignments</a:t>
            </a:r>
            <a:endParaRPr/>
          </a:p>
        </p:txBody>
      </p:sp>
      <p:sp>
        <p:nvSpPr>
          <p:cNvPr id="245" name="Google Shape;245;p44"/>
          <p:cNvSpPr txBox="1"/>
          <p:nvPr>
            <p:ph idx="1" type="body"/>
          </p:nvPr>
        </p:nvSpPr>
        <p:spPr>
          <a:xfrm>
            <a:off x="311700" y="896925"/>
            <a:ext cx="8520600" cy="3416400"/>
          </a:xfrm>
          <a:prstGeom prst="rect">
            <a:avLst/>
          </a:prstGeom>
        </p:spPr>
        <p:txBody>
          <a:bodyPr anchorCtr="0" anchor="t" bIns="91425" lIns="91425" spcFirstLastPara="1" rIns="91425" wrap="square" tIns="91425">
            <a:noAutofit/>
          </a:bodyPr>
          <a:lstStyle/>
          <a:p>
            <a:pPr indent="0" lvl="0" marL="0" rtl="0" algn="l">
              <a:lnSpc>
                <a:spcPct val="100000"/>
              </a:lnSpc>
              <a:spcBef>
                <a:spcPts val="0"/>
              </a:spcBef>
              <a:spcAft>
                <a:spcPts val="0"/>
              </a:spcAft>
              <a:buNone/>
            </a:pPr>
            <a:r>
              <a:t/>
            </a:r>
            <a:endParaRPr sz="1200">
              <a:solidFill>
                <a:schemeClr val="dk1"/>
              </a:solidFill>
            </a:endParaRPr>
          </a:p>
          <a:p>
            <a:pPr indent="0" lvl="0" marL="0" rtl="0" algn="l">
              <a:lnSpc>
                <a:spcPct val="100000"/>
              </a:lnSpc>
              <a:spcBef>
                <a:spcPts val="0"/>
              </a:spcBef>
              <a:spcAft>
                <a:spcPts val="0"/>
              </a:spcAft>
              <a:buNone/>
            </a:pPr>
            <a:r>
              <a:t/>
            </a:r>
            <a:endParaRPr sz="1200">
              <a:solidFill>
                <a:schemeClr val="dk1"/>
              </a:solidFill>
            </a:endParaRPr>
          </a:p>
          <a:p>
            <a:pPr indent="0" lvl="0" marL="0" rtl="0" algn="l">
              <a:lnSpc>
                <a:spcPct val="100000"/>
              </a:lnSpc>
              <a:spcBef>
                <a:spcPts val="0"/>
              </a:spcBef>
              <a:spcAft>
                <a:spcPts val="0"/>
              </a:spcAft>
              <a:buNone/>
            </a:pPr>
            <a:r>
              <a:rPr lang="en-GB" sz="2400">
                <a:solidFill>
                  <a:schemeClr val="dk1"/>
                </a:solidFill>
              </a:rPr>
              <a:t>4.1   Produce and submit 2 forms. </a:t>
            </a:r>
            <a:endParaRPr sz="2400">
              <a:solidFill>
                <a:schemeClr val="dk1"/>
              </a:solidFill>
              <a:latin typeface="Calibri"/>
              <a:ea typeface="Calibri"/>
              <a:cs typeface="Calibri"/>
              <a:sym typeface="Calibri"/>
            </a:endParaRPr>
          </a:p>
          <a:p>
            <a:pPr indent="0" lvl="0" marL="0" rtl="0" algn="l">
              <a:lnSpc>
                <a:spcPct val="100000"/>
              </a:lnSpc>
              <a:spcBef>
                <a:spcPts val="0"/>
              </a:spcBef>
              <a:spcAft>
                <a:spcPts val="0"/>
              </a:spcAft>
              <a:buNone/>
            </a:pPr>
            <a:r>
              <a:t/>
            </a:r>
            <a:endParaRPr sz="2400">
              <a:solidFill>
                <a:schemeClr val="dk1"/>
              </a:solidFill>
              <a:latin typeface="Calibri"/>
              <a:ea typeface="Calibri"/>
              <a:cs typeface="Calibri"/>
              <a:sym typeface="Calibri"/>
            </a:endParaRPr>
          </a:p>
          <a:p>
            <a:pPr indent="-381000" lvl="0" marL="457200" rtl="0" algn="l">
              <a:lnSpc>
                <a:spcPct val="100000"/>
              </a:lnSpc>
              <a:spcBef>
                <a:spcPts val="0"/>
              </a:spcBef>
              <a:spcAft>
                <a:spcPts val="0"/>
              </a:spcAft>
              <a:buClr>
                <a:schemeClr val="dk1"/>
              </a:buClr>
              <a:buSzPts val="2400"/>
              <a:buFont typeface="Arial"/>
              <a:buChar char="●"/>
            </a:pPr>
            <a:r>
              <a:rPr lang="en-GB" sz="2400">
                <a:solidFill>
                  <a:schemeClr val="dk1"/>
                </a:solidFill>
              </a:rPr>
              <a:t>One to track the progress of the PDI theory training,  </a:t>
            </a:r>
            <a:endParaRPr sz="2400">
              <a:solidFill>
                <a:schemeClr val="dk1"/>
              </a:solidFill>
            </a:endParaRPr>
          </a:p>
          <a:p>
            <a:pPr indent="-381000" lvl="0" marL="457200" rtl="0" algn="l">
              <a:lnSpc>
                <a:spcPct val="100000"/>
              </a:lnSpc>
              <a:spcBef>
                <a:spcPts val="0"/>
              </a:spcBef>
              <a:spcAft>
                <a:spcPts val="0"/>
              </a:spcAft>
              <a:buClr>
                <a:schemeClr val="dk1"/>
              </a:buClr>
              <a:buSzPts val="2400"/>
              <a:buFont typeface="Arial"/>
              <a:buChar char="●"/>
            </a:pPr>
            <a:r>
              <a:rPr lang="en-GB" sz="2400">
                <a:solidFill>
                  <a:schemeClr val="dk1"/>
                </a:solidFill>
              </a:rPr>
              <a:t>A 9-step assessment procedure that tracks the PDI from the beginning to after they have passed their theory assessment.</a:t>
            </a:r>
            <a:endParaRPr sz="2400">
              <a:solidFill>
                <a:schemeClr val="dk1"/>
              </a:solidFill>
            </a:endParaRPr>
          </a:p>
        </p:txBody>
      </p:sp>
    </p:spTree>
  </p:cSld>
  <p:clrMapOvr>
    <a:masterClrMapping/>
  </p:clrMapOvr>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9" name="Shape 249"/>
        <p:cNvGrpSpPr/>
        <p:nvPr/>
      </p:nvGrpSpPr>
      <p:grpSpPr>
        <a:xfrm>
          <a:off x="0" y="0"/>
          <a:ext cx="0" cy="0"/>
          <a:chOff x="0" y="0"/>
          <a:chExt cx="0" cy="0"/>
        </a:xfrm>
      </p:grpSpPr>
      <p:sp>
        <p:nvSpPr>
          <p:cNvPr id="250" name="Google Shape;250;p45"/>
          <p:cNvSpPr txBox="1"/>
          <p:nvPr>
            <p:ph type="title"/>
          </p:nvPr>
        </p:nvSpPr>
        <p:spPr>
          <a:xfrm>
            <a:off x="311700" y="365600"/>
            <a:ext cx="8520600" cy="5727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SzPts val="990"/>
              <a:buNone/>
            </a:pPr>
            <a:r>
              <a:rPr lang="en-GB" sz="3320">
                <a:solidFill>
                  <a:srgbClr val="5A2DB9"/>
                </a:solidFill>
              </a:rPr>
              <a:t>Lunch </a:t>
            </a:r>
            <a:endParaRPr sz="3320">
              <a:solidFill>
                <a:srgbClr val="5A2DB9"/>
              </a:solidFill>
            </a:endParaRPr>
          </a:p>
        </p:txBody>
      </p:sp>
      <p:pic>
        <p:nvPicPr>
          <p:cNvPr descr="23651715 (Provided by Getty Images)" id="251" name="Google Shape;251;p45"/>
          <p:cNvPicPr preferRelativeResize="0"/>
          <p:nvPr/>
        </p:nvPicPr>
        <p:blipFill>
          <a:blip r:embed="rId3">
            <a:alphaModFix/>
          </a:blip>
          <a:stretch>
            <a:fillRect/>
          </a:stretch>
        </p:blipFill>
        <p:spPr>
          <a:xfrm>
            <a:off x="1898638" y="1051400"/>
            <a:ext cx="5346729" cy="3900397"/>
          </a:xfrm>
          <a:prstGeom prst="rect">
            <a:avLst/>
          </a:prstGeom>
          <a:noFill/>
          <a:ln>
            <a:noFill/>
          </a:ln>
        </p:spPr>
      </p:pic>
    </p:spTree>
  </p:cSld>
  <p:clrMapOvr>
    <a:masterClrMapping/>
  </p:clrMapOvr>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5" name="Shape 255"/>
        <p:cNvGrpSpPr/>
        <p:nvPr/>
      </p:nvGrpSpPr>
      <p:grpSpPr>
        <a:xfrm>
          <a:off x="0" y="0"/>
          <a:ext cx="0" cy="0"/>
          <a:chOff x="0" y="0"/>
          <a:chExt cx="0" cy="0"/>
        </a:xfrm>
      </p:grpSpPr>
      <p:sp>
        <p:nvSpPr>
          <p:cNvPr id="256" name="Google Shape;256;p46"/>
          <p:cNvSpPr txBox="1"/>
          <p:nvPr>
            <p:ph type="title"/>
          </p:nvPr>
        </p:nvSpPr>
        <p:spPr>
          <a:xfrm>
            <a:off x="311700" y="2285400"/>
            <a:ext cx="8520600" cy="5727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SzPts val="990"/>
              <a:buNone/>
            </a:pPr>
            <a:r>
              <a:rPr lang="en-GB" sz="3320">
                <a:solidFill>
                  <a:srgbClr val="5A2DB9"/>
                </a:solidFill>
              </a:rPr>
              <a:t>Assessing </a:t>
            </a:r>
            <a:endParaRPr sz="3320">
              <a:solidFill>
                <a:srgbClr val="5A2DB9"/>
              </a:solidFill>
            </a:endParaRPr>
          </a:p>
        </p:txBody>
      </p:sp>
    </p:spTree>
  </p:cSld>
  <p:clrMapOvr>
    <a:masterClrMapping/>
  </p:clrMapOvr>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0" name="Shape 260"/>
        <p:cNvGrpSpPr/>
        <p:nvPr/>
      </p:nvGrpSpPr>
      <p:grpSpPr>
        <a:xfrm>
          <a:off x="0" y="0"/>
          <a:ext cx="0" cy="0"/>
          <a:chOff x="0" y="0"/>
          <a:chExt cx="0" cy="0"/>
        </a:xfrm>
      </p:grpSpPr>
      <p:sp>
        <p:nvSpPr>
          <p:cNvPr id="261" name="Google Shape;261;p47"/>
          <p:cNvSpPr txBox="1"/>
          <p:nvPr>
            <p:ph type="title"/>
          </p:nvPr>
        </p:nvSpPr>
        <p:spPr>
          <a:xfrm>
            <a:off x="383775" y="4581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GB">
                <a:solidFill>
                  <a:srgbClr val="5A2DB9"/>
                </a:solidFill>
              </a:rPr>
              <a:t>Different Ways to </a:t>
            </a:r>
            <a:r>
              <a:rPr lang="en-GB">
                <a:solidFill>
                  <a:srgbClr val="5A2DB9"/>
                </a:solidFill>
              </a:rPr>
              <a:t>Assess</a:t>
            </a:r>
            <a:endParaRPr>
              <a:solidFill>
                <a:srgbClr val="5A2DB9"/>
              </a:solidFill>
            </a:endParaRPr>
          </a:p>
        </p:txBody>
      </p:sp>
      <p:pic>
        <p:nvPicPr>
          <p:cNvPr id="262" name="Google Shape;262;p47" title="Assessment.png"/>
          <p:cNvPicPr preferRelativeResize="0"/>
          <p:nvPr/>
        </p:nvPicPr>
        <p:blipFill>
          <a:blip r:embed="rId3">
            <a:alphaModFix/>
          </a:blip>
          <a:stretch>
            <a:fillRect/>
          </a:stretch>
        </p:blipFill>
        <p:spPr>
          <a:xfrm>
            <a:off x="4083750" y="934225"/>
            <a:ext cx="4542390" cy="3807876"/>
          </a:xfrm>
          <a:prstGeom prst="rect">
            <a:avLst/>
          </a:prstGeom>
          <a:noFill/>
          <a:ln>
            <a:noFill/>
          </a:ln>
        </p:spPr>
      </p:pic>
      <p:sp>
        <p:nvSpPr>
          <p:cNvPr id="263" name="Google Shape;263;p47"/>
          <p:cNvSpPr txBox="1"/>
          <p:nvPr/>
        </p:nvSpPr>
        <p:spPr>
          <a:xfrm>
            <a:off x="610500" y="1515900"/>
            <a:ext cx="3394200" cy="2784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GB" sz="2000">
                <a:solidFill>
                  <a:schemeClr val="dk2"/>
                </a:solidFill>
              </a:rPr>
              <a:t>Projects</a:t>
            </a:r>
            <a:endParaRPr sz="2000">
              <a:solidFill>
                <a:schemeClr val="dk2"/>
              </a:solidFill>
            </a:endParaRPr>
          </a:p>
          <a:p>
            <a:pPr indent="0" lvl="0" marL="0" rtl="0" algn="l">
              <a:spcBef>
                <a:spcPts val="0"/>
              </a:spcBef>
              <a:spcAft>
                <a:spcPts val="0"/>
              </a:spcAft>
              <a:buNone/>
            </a:pPr>
            <a:r>
              <a:rPr lang="en-GB" sz="2000">
                <a:solidFill>
                  <a:schemeClr val="dk2"/>
                </a:solidFill>
              </a:rPr>
              <a:t>Multiple choice questions</a:t>
            </a:r>
            <a:endParaRPr sz="2000">
              <a:solidFill>
                <a:schemeClr val="dk2"/>
              </a:solidFill>
            </a:endParaRPr>
          </a:p>
          <a:p>
            <a:pPr indent="0" lvl="0" marL="0" rtl="0" algn="l">
              <a:spcBef>
                <a:spcPts val="0"/>
              </a:spcBef>
              <a:spcAft>
                <a:spcPts val="0"/>
              </a:spcAft>
              <a:buNone/>
            </a:pPr>
            <a:r>
              <a:rPr lang="en-GB" sz="2000">
                <a:solidFill>
                  <a:schemeClr val="dk2"/>
                </a:solidFill>
              </a:rPr>
              <a:t>Discussions</a:t>
            </a:r>
            <a:endParaRPr sz="2000">
              <a:solidFill>
                <a:schemeClr val="dk2"/>
              </a:solidFill>
            </a:endParaRPr>
          </a:p>
          <a:p>
            <a:pPr indent="0" lvl="0" marL="0" rtl="0" algn="l">
              <a:spcBef>
                <a:spcPts val="0"/>
              </a:spcBef>
              <a:spcAft>
                <a:spcPts val="0"/>
              </a:spcAft>
              <a:buNone/>
            </a:pPr>
            <a:r>
              <a:rPr lang="en-GB" sz="2000">
                <a:solidFill>
                  <a:schemeClr val="dk2"/>
                </a:solidFill>
              </a:rPr>
              <a:t>Puzzles</a:t>
            </a:r>
            <a:endParaRPr sz="2000">
              <a:solidFill>
                <a:schemeClr val="dk2"/>
              </a:solidFill>
            </a:endParaRPr>
          </a:p>
          <a:p>
            <a:pPr indent="0" lvl="0" marL="0" rtl="0" algn="l">
              <a:spcBef>
                <a:spcPts val="0"/>
              </a:spcBef>
              <a:spcAft>
                <a:spcPts val="0"/>
              </a:spcAft>
              <a:buNone/>
            </a:pPr>
            <a:r>
              <a:rPr lang="en-GB" sz="2000">
                <a:solidFill>
                  <a:schemeClr val="dk2"/>
                </a:solidFill>
              </a:rPr>
              <a:t>Crosswords</a:t>
            </a:r>
            <a:endParaRPr sz="2000">
              <a:solidFill>
                <a:schemeClr val="dk2"/>
              </a:solidFill>
            </a:endParaRPr>
          </a:p>
          <a:p>
            <a:pPr indent="0" lvl="0" marL="0" rtl="0" algn="l">
              <a:spcBef>
                <a:spcPts val="0"/>
              </a:spcBef>
              <a:spcAft>
                <a:spcPts val="0"/>
              </a:spcAft>
              <a:buNone/>
            </a:pPr>
            <a:r>
              <a:rPr lang="en-GB" sz="2000">
                <a:solidFill>
                  <a:schemeClr val="dk2"/>
                </a:solidFill>
              </a:rPr>
              <a:t>Worksheets</a:t>
            </a:r>
            <a:endParaRPr sz="2000">
              <a:solidFill>
                <a:schemeClr val="dk2"/>
              </a:solidFill>
            </a:endParaRPr>
          </a:p>
          <a:p>
            <a:pPr indent="0" lvl="0" marL="0" rtl="0" algn="l">
              <a:spcBef>
                <a:spcPts val="0"/>
              </a:spcBef>
              <a:spcAft>
                <a:spcPts val="0"/>
              </a:spcAft>
              <a:buNone/>
            </a:pPr>
            <a:r>
              <a:rPr lang="en-GB" sz="2000">
                <a:solidFill>
                  <a:schemeClr val="dk2"/>
                </a:solidFill>
              </a:rPr>
              <a:t>Activities</a:t>
            </a:r>
            <a:endParaRPr sz="2000">
              <a:solidFill>
                <a:schemeClr val="dk2"/>
              </a:solidFill>
            </a:endParaRPr>
          </a:p>
          <a:p>
            <a:pPr indent="0" lvl="0" marL="0" rtl="0" algn="l">
              <a:spcBef>
                <a:spcPts val="0"/>
              </a:spcBef>
              <a:spcAft>
                <a:spcPts val="0"/>
              </a:spcAft>
              <a:buNone/>
            </a:pPr>
            <a:r>
              <a:rPr lang="en-GB" sz="2000">
                <a:solidFill>
                  <a:schemeClr val="dk2"/>
                </a:solidFill>
              </a:rPr>
              <a:t>Observations</a:t>
            </a:r>
            <a:endParaRPr sz="2000">
              <a:solidFill>
                <a:schemeClr val="dk2"/>
              </a:solidFill>
            </a:endParaRPr>
          </a:p>
          <a:p>
            <a:pPr indent="0" lvl="0" marL="0" rtl="0" algn="l">
              <a:spcBef>
                <a:spcPts val="0"/>
              </a:spcBef>
              <a:spcAft>
                <a:spcPts val="0"/>
              </a:spcAft>
              <a:buNone/>
            </a:pPr>
            <a:r>
              <a:rPr lang="en-GB" sz="2000">
                <a:solidFill>
                  <a:schemeClr val="dk2"/>
                </a:solidFill>
              </a:rPr>
              <a:t>Essays</a:t>
            </a:r>
            <a:endParaRPr sz="2000">
              <a:solidFill>
                <a:schemeClr val="dk2"/>
              </a:solidFill>
            </a:endParaRPr>
          </a:p>
        </p:txBody>
      </p:sp>
    </p:spTree>
  </p:cSld>
  <p:clrMapOvr>
    <a:masterClrMapping/>
  </p:clrMapOvr>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7" name="Shape 267"/>
        <p:cNvGrpSpPr/>
        <p:nvPr/>
      </p:nvGrpSpPr>
      <p:grpSpPr>
        <a:xfrm>
          <a:off x="0" y="0"/>
          <a:ext cx="0" cy="0"/>
          <a:chOff x="0" y="0"/>
          <a:chExt cx="0" cy="0"/>
        </a:xfrm>
      </p:grpSpPr>
      <p:sp>
        <p:nvSpPr>
          <p:cNvPr id="268" name="Google Shape;268;p48"/>
          <p:cNvSpPr txBox="1"/>
          <p:nvPr>
            <p:ph type="title"/>
          </p:nvPr>
        </p:nvSpPr>
        <p:spPr>
          <a:xfrm>
            <a:off x="383775" y="4581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GB">
                <a:solidFill>
                  <a:srgbClr val="5A2DB9"/>
                </a:solidFill>
              </a:rPr>
              <a:t>9-Step Assessment Process</a:t>
            </a:r>
            <a:endParaRPr>
              <a:solidFill>
                <a:srgbClr val="5A2DB9"/>
              </a:solidFill>
            </a:endParaRPr>
          </a:p>
        </p:txBody>
      </p:sp>
      <p:sp>
        <p:nvSpPr>
          <p:cNvPr id="269" name="Google Shape;269;p48"/>
          <p:cNvSpPr txBox="1"/>
          <p:nvPr>
            <p:ph idx="1" type="body"/>
          </p:nvPr>
        </p:nvSpPr>
        <p:spPr>
          <a:xfrm>
            <a:off x="383775" y="1180875"/>
            <a:ext cx="8520600" cy="3726300"/>
          </a:xfrm>
          <a:prstGeom prst="rect">
            <a:avLst/>
          </a:prstGeom>
        </p:spPr>
        <p:txBody>
          <a:bodyPr anchorCtr="0" anchor="t" bIns="91425" lIns="91425" spcFirstLastPara="1" rIns="91425" wrap="square" tIns="91425">
            <a:normAutofit/>
          </a:bodyPr>
          <a:lstStyle/>
          <a:p>
            <a:pPr indent="0" lvl="0" marL="0" rtl="0" algn="l">
              <a:lnSpc>
                <a:spcPct val="100000"/>
              </a:lnSpc>
              <a:spcBef>
                <a:spcPts val="0"/>
              </a:spcBef>
              <a:spcAft>
                <a:spcPts val="0"/>
              </a:spcAft>
              <a:buNone/>
            </a:pPr>
            <a:r>
              <a:rPr lang="en-GB" sz="2400">
                <a:solidFill>
                  <a:schemeClr val="dk1"/>
                </a:solidFill>
              </a:rPr>
              <a:t>What does assessment mean to you?</a:t>
            </a:r>
            <a:endParaRPr sz="2400">
              <a:solidFill>
                <a:schemeClr val="dk1"/>
              </a:solidFill>
            </a:endParaRPr>
          </a:p>
          <a:p>
            <a:pPr indent="0" lvl="0" marL="0" rtl="0" algn="l">
              <a:lnSpc>
                <a:spcPct val="100000"/>
              </a:lnSpc>
              <a:spcBef>
                <a:spcPts val="0"/>
              </a:spcBef>
              <a:spcAft>
                <a:spcPts val="0"/>
              </a:spcAft>
              <a:buNone/>
            </a:pPr>
            <a:r>
              <a:t/>
            </a:r>
            <a:endParaRPr sz="2400">
              <a:solidFill>
                <a:schemeClr val="dk1"/>
              </a:solidFill>
            </a:endParaRPr>
          </a:p>
          <a:p>
            <a:pPr indent="0" lvl="0" marL="0" rtl="0" algn="l">
              <a:lnSpc>
                <a:spcPct val="100000"/>
              </a:lnSpc>
              <a:spcBef>
                <a:spcPts val="0"/>
              </a:spcBef>
              <a:spcAft>
                <a:spcPts val="0"/>
              </a:spcAft>
              <a:buNone/>
            </a:pPr>
            <a:r>
              <a:rPr lang="en-GB" sz="2400">
                <a:solidFill>
                  <a:schemeClr val="dk1"/>
                </a:solidFill>
              </a:rPr>
              <a:t>What does assessment mean to your PDI/ADI or learner drivers?</a:t>
            </a:r>
            <a:endParaRPr sz="2400">
              <a:solidFill>
                <a:schemeClr val="dk1"/>
              </a:solidFill>
            </a:endParaRPr>
          </a:p>
          <a:p>
            <a:pPr indent="0" lvl="0" marL="0" rtl="0" algn="l">
              <a:lnSpc>
                <a:spcPct val="100000"/>
              </a:lnSpc>
              <a:spcBef>
                <a:spcPts val="0"/>
              </a:spcBef>
              <a:spcAft>
                <a:spcPts val="0"/>
              </a:spcAft>
              <a:buNone/>
            </a:pPr>
            <a:r>
              <a:t/>
            </a:r>
            <a:endParaRPr sz="2400">
              <a:solidFill>
                <a:schemeClr val="dk1"/>
              </a:solidFill>
            </a:endParaRPr>
          </a:p>
          <a:p>
            <a:pPr indent="0" lvl="0" marL="0" rtl="0" algn="l">
              <a:lnSpc>
                <a:spcPct val="100000"/>
              </a:lnSpc>
              <a:spcBef>
                <a:spcPts val="0"/>
              </a:spcBef>
              <a:spcAft>
                <a:spcPts val="0"/>
              </a:spcAft>
              <a:buNone/>
            </a:pPr>
            <a:r>
              <a:rPr lang="en-GB" sz="2400">
                <a:solidFill>
                  <a:schemeClr val="dk1"/>
                </a:solidFill>
              </a:rPr>
              <a:t>How can we make assessment not a task that people feel nervous/stressed about?</a:t>
            </a:r>
            <a:endParaRPr sz="2400">
              <a:solidFill>
                <a:schemeClr val="dk1"/>
              </a:solidFill>
            </a:endParaRPr>
          </a:p>
          <a:p>
            <a:pPr indent="0" lvl="0" marL="0" rtl="0" algn="l">
              <a:lnSpc>
                <a:spcPct val="100000"/>
              </a:lnSpc>
              <a:spcBef>
                <a:spcPts val="0"/>
              </a:spcBef>
              <a:spcAft>
                <a:spcPts val="0"/>
              </a:spcAft>
              <a:buNone/>
            </a:pPr>
            <a:r>
              <a:t/>
            </a:r>
            <a:endParaRPr sz="2000">
              <a:solidFill>
                <a:schemeClr val="dk1"/>
              </a:solidFill>
            </a:endParaRPr>
          </a:p>
          <a:p>
            <a:pPr indent="0" lvl="0" marL="0" rtl="0" algn="l">
              <a:lnSpc>
                <a:spcPct val="100000"/>
              </a:lnSpc>
              <a:spcBef>
                <a:spcPts val="0"/>
              </a:spcBef>
              <a:spcAft>
                <a:spcPts val="0"/>
              </a:spcAft>
              <a:buNone/>
            </a:pPr>
            <a:r>
              <a:t/>
            </a:r>
            <a:endParaRPr sz="1400">
              <a:solidFill>
                <a:schemeClr val="dk1"/>
              </a:solidFill>
            </a:endParaRPr>
          </a:p>
        </p:txBody>
      </p:sp>
    </p:spTree>
  </p:cSld>
  <p:clrMapOvr>
    <a:masterClrMapping/>
  </p:clrMapOvr>
</p:sld>
</file>

<file path=ppt/slides/slide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3" name="Shape 273"/>
        <p:cNvGrpSpPr/>
        <p:nvPr/>
      </p:nvGrpSpPr>
      <p:grpSpPr>
        <a:xfrm>
          <a:off x="0" y="0"/>
          <a:ext cx="0" cy="0"/>
          <a:chOff x="0" y="0"/>
          <a:chExt cx="0" cy="0"/>
        </a:xfrm>
      </p:grpSpPr>
      <p:sp>
        <p:nvSpPr>
          <p:cNvPr id="274" name="Google Shape;274;p49"/>
          <p:cNvSpPr txBox="1"/>
          <p:nvPr>
            <p:ph type="title"/>
          </p:nvPr>
        </p:nvSpPr>
        <p:spPr>
          <a:xfrm>
            <a:off x="383775" y="458125"/>
            <a:ext cx="85206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SzPts val="990"/>
              <a:buNone/>
            </a:pPr>
            <a:r>
              <a:rPr lang="en-GB" sz="3020">
                <a:solidFill>
                  <a:srgbClr val="5A2DB9"/>
                </a:solidFill>
              </a:rPr>
              <a:t>Summative and Formative Assessment</a:t>
            </a:r>
            <a:endParaRPr sz="3020">
              <a:solidFill>
                <a:srgbClr val="5A2DB9"/>
              </a:solidFill>
            </a:endParaRPr>
          </a:p>
        </p:txBody>
      </p:sp>
      <p:sp>
        <p:nvSpPr>
          <p:cNvPr id="275" name="Google Shape;275;p49"/>
          <p:cNvSpPr txBox="1"/>
          <p:nvPr>
            <p:ph idx="1" type="body"/>
          </p:nvPr>
        </p:nvSpPr>
        <p:spPr>
          <a:xfrm>
            <a:off x="383775" y="1180875"/>
            <a:ext cx="8520600" cy="3726300"/>
          </a:xfrm>
          <a:prstGeom prst="rect">
            <a:avLst/>
          </a:prstGeom>
        </p:spPr>
        <p:txBody>
          <a:bodyPr anchorCtr="0" anchor="t" bIns="91425" lIns="91425" spcFirstLastPara="1" rIns="91425" wrap="square" tIns="91425">
            <a:normAutofit/>
          </a:bodyPr>
          <a:lstStyle/>
          <a:p>
            <a:pPr indent="0" lvl="0" marL="0" rtl="0" algn="l">
              <a:lnSpc>
                <a:spcPct val="100000"/>
              </a:lnSpc>
              <a:spcBef>
                <a:spcPts val="0"/>
              </a:spcBef>
              <a:spcAft>
                <a:spcPts val="0"/>
              </a:spcAft>
              <a:buNone/>
            </a:pPr>
            <a:r>
              <a:t/>
            </a:r>
            <a:endParaRPr b="1" sz="2400">
              <a:solidFill>
                <a:srgbClr val="FF0000"/>
              </a:solidFill>
            </a:endParaRPr>
          </a:p>
          <a:p>
            <a:pPr indent="0" lvl="0" marL="0" rtl="0" algn="l">
              <a:lnSpc>
                <a:spcPct val="100000"/>
              </a:lnSpc>
              <a:spcBef>
                <a:spcPts val="0"/>
              </a:spcBef>
              <a:spcAft>
                <a:spcPts val="0"/>
              </a:spcAft>
              <a:buNone/>
            </a:pPr>
            <a:r>
              <a:rPr b="1" lang="en-GB" sz="2400">
                <a:solidFill>
                  <a:srgbClr val="FF0000"/>
                </a:solidFill>
              </a:rPr>
              <a:t>Summative assessment</a:t>
            </a:r>
            <a:r>
              <a:rPr lang="en-GB" sz="2400">
                <a:solidFill>
                  <a:schemeClr val="dk1"/>
                </a:solidFill>
              </a:rPr>
              <a:t> is where you evaluate your students performance at the end of their training/course.</a:t>
            </a:r>
            <a:endParaRPr sz="2400">
              <a:solidFill>
                <a:schemeClr val="dk1"/>
              </a:solidFill>
            </a:endParaRPr>
          </a:p>
          <a:p>
            <a:pPr indent="0" lvl="0" marL="0" rtl="0" algn="l">
              <a:lnSpc>
                <a:spcPct val="100000"/>
              </a:lnSpc>
              <a:spcBef>
                <a:spcPts val="0"/>
              </a:spcBef>
              <a:spcAft>
                <a:spcPts val="0"/>
              </a:spcAft>
              <a:buNone/>
            </a:pPr>
            <a:r>
              <a:rPr lang="en-GB" sz="2400">
                <a:solidFill>
                  <a:schemeClr val="dk1"/>
                </a:solidFill>
              </a:rPr>
              <a:t>This includes the driving test.</a:t>
            </a:r>
            <a:endParaRPr sz="2400">
              <a:solidFill>
                <a:schemeClr val="dk1"/>
              </a:solidFill>
            </a:endParaRPr>
          </a:p>
          <a:p>
            <a:pPr indent="0" lvl="0" marL="0" rtl="0" algn="l">
              <a:lnSpc>
                <a:spcPct val="100000"/>
              </a:lnSpc>
              <a:spcBef>
                <a:spcPts val="0"/>
              </a:spcBef>
              <a:spcAft>
                <a:spcPts val="0"/>
              </a:spcAft>
              <a:buNone/>
            </a:pPr>
            <a:r>
              <a:t/>
            </a:r>
            <a:endParaRPr sz="2400">
              <a:solidFill>
                <a:schemeClr val="dk1"/>
              </a:solidFill>
            </a:endParaRPr>
          </a:p>
          <a:p>
            <a:pPr indent="0" lvl="0" marL="0" rtl="0" algn="l">
              <a:lnSpc>
                <a:spcPct val="100000"/>
              </a:lnSpc>
              <a:spcBef>
                <a:spcPts val="0"/>
              </a:spcBef>
              <a:spcAft>
                <a:spcPts val="0"/>
              </a:spcAft>
              <a:buNone/>
            </a:pPr>
            <a:r>
              <a:rPr b="1" lang="en-GB" sz="2400">
                <a:solidFill>
                  <a:schemeClr val="accent5"/>
                </a:solidFill>
              </a:rPr>
              <a:t>Formative assessment</a:t>
            </a:r>
            <a:r>
              <a:rPr lang="en-GB" sz="2400">
                <a:solidFill>
                  <a:schemeClr val="dk1"/>
                </a:solidFill>
              </a:rPr>
              <a:t> is where you assess your learner throughout the learning process at periodic points.</a:t>
            </a:r>
            <a:endParaRPr sz="2400">
              <a:solidFill>
                <a:schemeClr val="dk1"/>
              </a:solidFill>
            </a:endParaRPr>
          </a:p>
          <a:p>
            <a:pPr indent="0" lvl="0" marL="0" rtl="0" algn="l">
              <a:lnSpc>
                <a:spcPct val="100000"/>
              </a:lnSpc>
              <a:spcBef>
                <a:spcPts val="0"/>
              </a:spcBef>
              <a:spcAft>
                <a:spcPts val="0"/>
              </a:spcAft>
              <a:buNone/>
            </a:pPr>
            <a:r>
              <a:rPr lang="en-GB" sz="2400">
                <a:solidFill>
                  <a:schemeClr val="dk1"/>
                </a:solidFill>
              </a:rPr>
              <a:t>This course as an example.</a:t>
            </a:r>
            <a:endParaRPr sz="2400">
              <a:solidFill>
                <a:schemeClr val="dk1"/>
              </a:solidFill>
            </a:endParaRPr>
          </a:p>
          <a:p>
            <a:pPr indent="0" lvl="0" marL="0" rtl="0" algn="l">
              <a:lnSpc>
                <a:spcPct val="100000"/>
              </a:lnSpc>
              <a:spcBef>
                <a:spcPts val="0"/>
              </a:spcBef>
              <a:spcAft>
                <a:spcPts val="0"/>
              </a:spcAft>
              <a:buNone/>
            </a:pPr>
            <a:r>
              <a:t/>
            </a:r>
            <a:endParaRPr sz="2000">
              <a:solidFill>
                <a:schemeClr val="dk1"/>
              </a:solidFill>
            </a:endParaRPr>
          </a:p>
          <a:p>
            <a:pPr indent="0" lvl="0" marL="0" rtl="0" algn="l">
              <a:lnSpc>
                <a:spcPct val="100000"/>
              </a:lnSpc>
              <a:spcBef>
                <a:spcPts val="0"/>
              </a:spcBef>
              <a:spcAft>
                <a:spcPts val="0"/>
              </a:spcAft>
              <a:buNone/>
            </a:pPr>
            <a:r>
              <a:t/>
            </a:r>
            <a:endParaRPr sz="1400">
              <a:solidFill>
                <a:schemeClr val="dk1"/>
              </a:solidFill>
            </a:endParaRPr>
          </a:p>
        </p:txBody>
      </p:sp>
    </p:spTree>
  </p:cSld>
  <p:clrMapOvr>
    <a:masterClrMapping/>
  </p:clrMapOvr>
</p:sld>
</file>

<file path=ppt/slides/slide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9" name="Shape 279"/>
        <p:cNvGrpSpPr/>
        <p:nvPr/>
      </p:nvGrpSpPr>
      <p:grpSpPr>
        <a:xfrm>
          <a:off x="0" y="0"/>
          <a:ext cx="0" cy="0"/>
          <a:chOff x="0" y="0"/>
          <a:chExt cx="0" cy="0"/>
        </a:xfrm>
      </p:grpSpPr>
      <p:sp>
        <p:nvSpPr>
          <p:cNvPr id="280" name="Google Shape;280;p50"/>
          <p:cNvSpPr txBox="1"/>
          <p:nvPr>
            <p:ph type="title"/>
          </p:nvPr>
        </p:nvSpPr>
        <p:spPr>
          <a:xfrm>
            <a:off x="383775" y="4581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GB">
                <a:solidFill>
                  <a:srgbClr val="5A2DB9"/>
                </a:solidFill>
              </a:rPr>
              <a:t>9-Step Assessment Process</a:t>
            </a:r>
            <a:endParaRPr>
              <a:solidFill>
                <a:srgbClr val="5A2DB9"/>
              </a:solidFill>
            </a:endParaRPr>
          </a:p>
        </p:txBody>
      </p:sp>
      <p:sp>
        <p:nvSpPr>
          <p:cNvPr id="281" name="Google Shape;281;p50"/>
          <p:cNvSpPr txBox="1"/>
          <p:nvPr>
            <p:ph idx="1" type="body"/>
          </p:nvPr>
        </p:nvSpPr>
        <p:spPr>
          <a:xfrm>
            <a:off x="416550" y="1003975"/>
            <a:ext cx="8520600" cy="3726300"/>
          </a:xfrm>
          <a:prstGeom prst="rect">
            <a:avLst/>
          </a:prstGeom>
        </p:spPr>
        <p:txBody>
          <a:bodyPr anchorCtr="0" anchor="t" bIns="91425" lIns="91425" spcFirstLastPara="1" rIns="91425" wrap="square" tIns="91425">
            <a:normAutofit fontScale="25000" lnSpcReduction="20000"/>
          </a:bodyPr>
          <a:lstStyle/>
          <a:p>
            <a:pPr indent="0" lvl="0" marL="0" rtl="0" algn="l">
              <a:lnSpc>
                <a:spcPct val="100000"/>
              </a:lnSpc>
              <a:spcBef>
                <a:spcPts val="0"/>
              </a:spcBef>
              <a:spcAft>
                <a:spcPts val="0"/>
              </a:spcAft>
              <a:buNone/>
            </a:pPr>
            <a:r>
              <a:rPr b="1" lang="en-GB" sz="5600">
                <a:solidFill>
                  <a:schemeClr val="dk1"/>
                </a:solidFill>
              </a:rPr>
              <a:t>1)	Initial Knowledge Assessmen</a:t>
            </a:r>
            <a:r>
              <a:rPr lang="en-GB" sz="5600">
                <a:solidFill>
                  <a:schemeClr val="dk1"/>
                </a:solidFill>
              </a:rPr>
              <a:t>t – Evaluate the current understanding, skills, or competencies level.</a:t>
            </a:r>
            <a:endParaRPr sz="5600">
              <a:solidFill>
                <a:schemeClr val="dk1"/>
              </a:solidFill>
            </a:endParaRPr>
          </a:p>
          <a:p>
            <a:pPr indent="0" lvl="0" marL="0" rtl="0" algn="l">
              <a:lnSpc>
                <a:spcPct val="100000"/>
              </a:lnSpc>
              <a:spcBef>
                <a:spcPts val="0"/>
              </a:spcBef>
              <a:spcAft>
                <a:spcPts val="0"/>
              </a:spcAft>
              <a:buNone/>
            </a:pPr>
            <a:r>
              <a:t/>
            </a:r>
            <a:endParaRPr sz="5600">
              <a:solidFill>
                <a:schemeClr val="dk1"/>
              </a:solidFill>
            </a:endParaRPr>
          </a:p>
          <a:p>
            <a:pPr indent="0" lvl="0" marL="0" rtl="0" algn="l">
              <a:lnSpc>
                <a:spcPct val="100000"/>
              </a:lnSpc>
              <a:spcBef>
                <a:spcPts val="0"/>
              </a:spcBef>
              <a:spcAft>
                <a:spcPts val="0"/>
              </a:spcAft>
              <a:buNone/>
            </a:pPr>
            <a:r>
              <a:rPr b="1" lang="en-GB" sz="5600">
                <a:solidFill>
                  <a:schemeClr val="dk1"/>
                </a:solidFill>
              </a:rPr>
              <a:t>2)	Identify Learning Gaps</a:t>
            </a:r>
            <a:r>
              <a:rPr lang="en-GB" sz="5600">
                <a:solidFill>
                  <a:schemeClr val="dk1"/>
                </a:solidFill>
              </a:rPr>
              <a:t> – Determine areas that need improvement based on the initial assessment.</a:t>
            </a:r>
            <a:endParaRPr sz="5600">
              <a:solidFill>
                <a:schemeClr val="dk1"/>
              </a:solidFill>
            </a:endParaRPr>
          </a:p>
          <a:p>
            <a:pPr indent="0" lvl="0" marL="0" rtl="0" algn="l">
              <a:lnSpc>
                <a:spcPct val="100000"/>
              </a:lnSpc>
              <a:spcBef>
                <a:spcPts val="0"/>
              </a:spcBef>
              <a:spcAft>
                <a:spcPts val="0"/>
              </a:spcAft>
              <a:buNone/>
            </a:pPr>
            <a:r>
              <a:t/>
            </a:r>
            <a:endParaRPr sz="5600">
              <a:solidFill>
                <a:schemeClr val="dk1"/>
              </a:solidFill>
            </a:endParaRPr>
          </a:p>
          <a:p>
            <a:pPr indent="0" lvl="0" marL="0" rtl="0" algn="l">
              <a:lnSpc>
                <a:spcPct val="100000"/>
              </a:lnSpc>
              <a:spcBef>
                <a:spcPts val="0"/>
              </a:spcBef>
              <a:spcAft>
                <a:spcPts val="0"/>
              </a:spcAft>
              <a:buNone/>
            </a:pPr>
            <a:r>
              <a:rPr b="1" lang="en-GB" sz="5600">
                <a:solidFill>
                  <a:schemeClr val="dk1"/>
                </a:solidFill>
              </a:rPr>
              <a:t>3)	Set Clear Objective</a:t>
            </a:r>
            <a:r>
              <a:rPr lang="en-GB" sz="5600">
                <a:solidFill>
                  <a:schemeClr val="dk1"/>
                </a:solidFill>
              </a:rPr>
              <a:t>s – Define measurable goals for progress and development.</a:t>
            </a:r>
            <a:endParaRPr sz="5600">
              <a:solidFill>
                <a:schemeClr val="dk1"/>
              </a:solidFill>
            </a:endParaRPr>
          </a:p>
          <a:p>
            <a:pPr indent="0" lvl="0" marL="0" rtl="0" algn="l">
              <a:lnSpc>
                <a:spcPct val="100000"/>
              </a:lnSpc>
              <a:spcBef>
                <a:spcPts val="0"/>
              </a:spcBef>
              <a:spcAft>
                <a:spcPts val="0"/>
              </a:spcAft>
              <a:buNone/>
            </a:pPr>
            <a:r>
              <a:t/>
            </a:r>
            <a:endParaRPr sz="5600">
              <a:solidFill>
                <a:schemeClr val="dk1"/>
              </a:solidFill>
            </a:endParaRPr>
          </a:p>
          <a:p>
            <a:pPr indent="0" lvl="0" marL="0" rtl="0" algn="l">
              <a:lnSpc>
                <a:spcPct val="100000"/>
              </a:lnSpc>
              <a:spcBef>
                <a:spcPts val="0"/>
              </a:spcBef>
              <a:spcAft>
                <a:spcPts val="0"/>
              </a:spcAft>
              <a:buNone/>
            </a:pPr>
            <a:r>
              <a:rPr b="1" lang="en-GB" sz="5600">
                <a:solidFill>
                  <a:schemeClr val="dk1"/>
                </a:solidFill>
              </a:rPr>
              <a:t>4)	Develop a Learning Plan</a:t>
            </a:r>
            <a:r>
              <a:rPr lang="en-GB" sz="5600">
                <a:solidFill>
                  <a:schemeClr val="dk1"/>
                </a:solidFill>
              </a:rPr>
              <a:t> – Create a structured approach to address gaps and enhance knowledge.</a:t>
            </a:r>
            <a:endParaRPr sz="5600">
              <a:solidFill>
                <a:schemeClr val="dk1"/>
              </a:solidFill>
            </a:endParaRPr>
          </a:p>
          <a:p>
            <a:pPr indent="0" lvl="0" marL="0" rtl="0" algn="l">
              <a:lnSpc>
                <a:spcPct val="100000"/>
              </a:lnSpc>
              <a:spcBef>
                <a:spcPts val="0"/>
              </a:spcBef>
              <a:spcAft>
                <a:spcPts val="0"/>
              </a:spcAft>
              <a:buNone/>
            </a:pPr>
            <a:r>
              <a:t/>
            </a:r>
            <a:endParaRPr sz="5600">
              <a:solidFill>
                <a:schemeClr val="dk1"/>
              </a:solidFill>
            </a:endParaRPr>
          </a:p>
          <a:p>
            <a:pPr indent="0" lvl="0" marL="0" rtl="0" algn="l">
              <a:lnSpc>
                <a:spcPct val="100000"/>
              </a:lnSpc>
              <a:spcBef>
                <a:spcPts val="0"/>
              </a:spcBef>
              <a:spcAft>
                <a:spcPts val="0"/>
              </a:spcAft>
              <a:buNone/>
            </a:pPr>
            <a:r>
              <a:rPr b="1" lang="en-GB" sz="5600">
                <a:solidFill>
                  <a:schemeClr val="dk1"/>
                </a:solidFill>
              </a:rPr>
              <a:t>5)	Implement Learning Strategies</a:t>
            </a:r>
            <a:r>
              <a:rPr lang="en-GB" sz="5600">
                <a:solidFill>
                  <a:schemeClr val="dk1"/>
                </a:solidFill>
              </a:rPr>
              <a:t> – Apply training, education, or practice methods to improve skills.</a:t>
            </a:r>
            <a:endParaRPr sz="5600">
              <a:solidFill>
                <a:schemeClr val="dk1"/>
              </a:solidFill>
            </a:endParaRPr>
          </a:p>
          <a:p>
            <a:pPr indent="0" lvl="0" marL="0" rtl="0" algn="l">
              <a:lnSpc>
                <a:spcPct val="100000"/>
              </a:lnSpc>
              <a:spcBef>
                <a:spcPts val="0"/>
              </a:spcBef>
              <a:spcAft>
                <a:spcPts val="0"/>
              </a:spcAft>
              <a:buNone/>
            </a:pPr>
            <a:r>
              <a:t/>
            </a:r>
            <a:endParaRPr sz="5600">
              <a:solidFill>
                <a:schemeClr val="dk1"/>
              </a:solidFill>
            </a:endParaRPr>
          </a:p>
          <a:p>
            <a:pPr indent="0" lvl="0" marL="0" rtl="0" algn="l">
              <a:lnSpc>
                <a:spcPct val="100000"/>
              </a:lnSpc>
              <a:spcBef>
                <a:spcPts val="0"/>
              </a:spcBef>
              <a:spcAft>
                <a:spcPts val="0"/>
              </a:spcAft>
              <a:buNone/>
            </a:pPr>
            <a:r>
              <a:rPr b="1" lang="en-GB" sz="5600">
                <a:solidFill>
                  <a:schemeClr val="dk1"/>
                </a:solidFill>
              </a:rPr>
              <a:t>6)	Monitor Progress</a:t>
            </a:r>
            <a:r>
              <a:rPr lang="en-GB" sz="5600">
                <a:solidFill>
                  <a:schemeClr val="dk1"/>
                </a:solidFill>
              </a:rPr>
              <a:t> – Regularly assess improvements through formative assessments or feedback.</a:t>
            </a:r>
            <a:endParaRPr sz="5600">
              <a:solidFill>
                <a:schemeClr val="dk1"/>
              </a:solidFill>
            </a:endParaRPr>
          </a:p>
          <a:p>
            <a:pPr indent="0" lvl="0" marL="0" rtl="0" algn="l">
              <a:lnSpc>
                <a:spcPct val="100000"/>
              </a:lnSpc>
              <a:spcBef>
                <a:spcPts val="0"/>
              </a:spcBef>
              <a:spcAft>
                <a:spcPts val="0"/>
              </a:spcAft>
              <a:buNone/>
            </a:pPr>
            <a:r>
              <a:t/>
            </a:r>
            <a:endParaRPr sz="5600">
              <a:solidFill>
                <a:schemeClr val="dk1"/>
              </a:solidFill>
            </a:endParaRPr>
          </a:p>
          <a:p>
            <a:pPr indent="0" lvl="0" marL="0" rtl="0" algn="l">
              <a:lnSpc>
                <a:spcPct val="100000"/>
              </a:lnSpc>
              <a:spcBef>
                <a:spcPts val="0"/>
              </a:spcBef>
              <a:spcAft>
                <a:spcPts val="0"/>
              </a:spcAft>
              <a:buNone/>
            </a:pPr>
            <a:r>
              <a:rPr b="1" lang="en-GB" sz="5600">
                <a:solidFill>
                  <a:schemeClr val="dk1"/>
                </a:solidFill>
              </a:rPr>
              <a:t>7)	Adjust Strategies if Needed</a:t>
            </a:r>
            <a:r>
              <a:rPr lang="en-GB" sz="5600">
                <a:solidFill>
                  <a:schemeClr val="dk1"/>
                </a:solidFill>
              </a:rPr>
              <a:t> – Modify the learning plan based on ongoing evaluation.</a:t>
            </a:r>
            <a:endParaRPr sz="5600">
              <a:solidFill>
                <a:schemeClr val="dk1"/>
              </a:solidFill>
            </a:endParaRPr>
          </a:p>
          <a:p>
            <a:pPr indent="0" lvl="0" marL="0" rtl="0" algn="l">
              <a:lnSpc>
                <a:spcPct val="100000"/>
              </a:lnSpc>
              <a:spcBef>
                <a:spcPts val="0"/>
              </a:spcBef>
              <a:spcAft>
                <a:spcPts val="0"/>
              </a:spcAft>
              <a:buNone/>
            </a:pPr>
            <a:r>
              <a:t/>
            </a:r>
            <a:endParaRPr sz="5600">
              <a:solidFill>
                <a:schemeClr val="dk1"/>
              </a:solidFill>
            </a:endParaRPr>
          </a:p>
          <a:p>
            <a:pPr indent="0" lvl="0" marL="0" rtl="0" algn="l">
              <a:lnSpc>
                <a:spcPct val="100000"/>
              </a:lnSpc>
              <a:spcBef>
                <a:spcPts val="0"/>
              </a:spcBef>
              <a:spcAft>
                <a:spcPts val="0"/>
              </a:spcAft>
              <a:buNone/>
            </a:pPr>
            <a:r>
              <a:rPr b="1" lang="en-GB" sz="5600">
                <a:solidFill>
                  <a:schemeClr val="dk1"/>
                </a:solidFill>
              </a:rPr>
              <a:t>8)	Final Assessment</a:t>
            </a:r>
            <a:r>
              <a:rPr lang="en-GB" sz="5600">
                <a:solidFill>
                  <a:schemeClr val="dk1"/>
                </a:solidFill>
              </a:rPr>
              <a:t> – Conduct a summative evaluation to measure overall progress.</a:t>
            </a:r>
            <a:endParaRPr sz="5600">
              <a:solidFill>
                <a:schemeClr val="dk1"/>
              </a:solidFill>
            </a:endParaRPr>
          </a:p>
          <a:p>
            <a:pPr indent="0" lvl="0" marL="0" rtl="0" algn="l">
              <a:lnSpc>
                <a:spcPct val="100000"/>
              </a:lnSpc>
              <a:spcBef>
                <a:spcPts val="0"/>
              </a:spcBef>
              <a:spcAft>
                <a:spcPts val="0"/>
              </a:spcAft>
              <a:buNone/>
            </a:pPr>
            <a:r>
              <a:t/>
            </a:r>
            <a:endParaRPr sz="5600">
              <a:solidFill>
                <a:schemeClr val="dk1"/>
              </a:solidFill>
            </a:endParaRPr>
          </a:p>
          <a:p>
            <a:pPr indent="0" lvl="0" marL="0" rtl="0" algn="l">
              <a:lnSpc>
                <a:spcPct val="100000"/>
              </a:lnSpc>
              <a:spcBef>
                <a:spcPts val="0"/>
              </a:spcBef>
              <a:spcAft>
                <a:spcPts val="0"/>
              </a:spcAft>
              <a:buNone/>
            </a:pPr>
            <a:r>
              <a:rPr b="1" lang="en-GB" sz="5600">
                <a:solidFill>
                  <a:schemeClr val="dk1"/>
                </a:solidFill>
              </a:rPr>
              <a:t>9)	Reflect and Plan for Continuous Improvement</a:t>
            </a:r>
            <a:r>
              <a:rPr lang="en-GB" sz="5600">
                <a:solidFill>
                  <a:schemeClr val="dk1"/>
                </a:solidFill>
              </a:rPr>
              <a:t> – Use insights from the assessment to refine future learning strategies.</a:t>
            </a:r>
            <a:endParaRPr sz="5600">
              <a:solidFill>
                <a:schemeClr val="dk1"/>
              </a:solidFill>
            </a:endParaRPr>
          </a:p>
          <a:p>
            <a:pPr indent="0" lvl="0" marL="0" rtl="0" algn="l">
              <a:lnSpc>
                <a:spcPct val="100000"/>
              </a:lnSpc>
              <a:spcBef>
                <a:spcPts val="0"/>
              </a:spcBef>
              <a:spcAft>
                <a:spcPts val="0"/>
              </a:spcAft>
              <a:buClr>
                <a:schemeClr val="dk1"/>
              </a:buClr>
              <a:buSzPts val="275"/>
              <a:buFont typeface="Arial"/>
              <a:buNone/>
            </a:pPr>
            <a:r>
              <a:t/>
            </a:r>
            <a:endParaRPr sz="5600">
              <a:solidFill>
                <a:schemeClr val="dk1"/>
              </a:solidFill>
            </a:endParaRPr>
          </a:p>
          <a:p>
            <a:pPr indent="0" lvl="0" marL="0" rtl="0" algn="l">
              <a:lnSpc>
                <a:spcPct val="100000"/>
              </a:lnSpc>
              <a:spcBef>
                <a:spcPts val="0"/>
              </a:spcBef>
              <a:spcAft>
                <a:spcPts val="0"/>
              </a:spcAft>
              <a:buClr>
                <a:schemeClr val="dk1"/>
              </a:buClr>
              <a:buSzPts val="275"/>
              <a:buFont typeface="Arial"/>
              <a:buNone/>
            </a:pPr>
            <a:r>
              <a:rPr lang="en-GB" sz="5600">
                <a:solidFill>
                  <a:schemeClr val="dk1"/>
                </a:solidFill>
              </a:rPr>
              <a:t>This process ensures structured growth and measurable improvement.</a:t>
            </a:r>
            <a:endParaRPr sz="5600">
              <a:solidFill>
                <a:schemeClr val="dk1"/>
              </a:solidFill>
            </a:endParaRPr>
          </a:p>
          <a:p>
            <a:pPr indent="0" lvl="0" marL="0" rtl="0" algn="l">
              <a:lnSpc>
                <a:spcPct val="100000"/>
              </a:lnSpc>
              <a:spcBef>
                <a:spcPts val="0"/>
              </a:spcBef>
              <a:spcAft>
                <a:spcPts val="0"/>
              </a:spcAft>
              <a:buNone/>
            </a:pPr>
            <a:r>
              <a:t/>
            </a:r>
            <a:endParaRPr sz="2400">
              <a:solidFill>
                <a:schemeClr val="dk1"/>
              </a:solidFill>
            </a:endParaRPr>
          </a:p>
          <a:p>
            <a:pPr indent="0" lvl="0" marL="0" rtl="0" algn="l">
              <a:lnSpc>
                <a:spcPct val="100000"/>
              </a:lnSpc>
              <a:spcBef>
                <a:spcPts val="0"/>
              </a:spcBef>
              <a:spcAft>
                <a:spcPts val="0"/>
              </a:spcAft>
              <a:buNone/>
            </a:pPr>
            <a:r>
              <a:t/>
            </a:r>
            <a:endParaRPr sz="2000">
              <a:solidFill>
                <a:schemeClr val="dk1"/>
              </a:solidFill>
            </a:endParaRPr>
          </a:p>
          <a:p>
            <a:pPr indent="0" lvl="0" marL="0" rtl="0" algn="l">
              <a:lnSpc>
                <a:spcPct val="100000"/>
              </a:lnSpc>
              <a:spcBef>
                <a:spcPts val="0"/>
              </a:spcBef>
              <a:spcAft>
                <a:spcPts val="0"/>
              </a:spcAft>
              <a:buNone/>
            </a:pPr>
            <a:r>
              <a:t/>
            </a:r>
            <a:endParaRPr sz="1400">
              <a:solidFill>
                <a:schemeClr val="dk1"/>
              </a:solidFill>
            </a:endParaRPr>
          </a:p>
        </p:txBody>
      </p:sp>
    </p:spTree>
  </p:cSld>
  <p:clrMapOvr>
    <a:masterClrMapping/>
  </p:clrMapOvr>
</p:sld>
</file>

<file path=ppt/slides/slide3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5" name="Shape 285"/>
        <p:cNvGrpSpPr/>
        <p:nvPr/>
      </p:nvGrpSpPr>
      <p:grpSpPr>
        <a:xfrm>
          <a:off x="0" y="0"/>
          <a:ext cx="0" cy="0"/>
          <a:chOff x="0" y="0"/>
          <a:chExt cx="0" cy="0"/>
        </a:xfrm>
      </p:grpSpPr>
      <p:sp>
        <p:nvSpPr>
          <p:cNvPr id="286" name="Google Shape;286;p51"/>
          <p:cNvSpPr txBox="1"/>
          <p:nvPr>
            <p:ph type="title"/>
          </p:nvPr>
        </p:nvSpPr>
        <p:spPr>
          <a:xfrm>
            <a:off x="383775" y="4581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GB">
                <a:solidFill>
                  <a:srgbClr val="5A2DB9"/>
                </a:solidFill>
              </a:rPr>
              <a:t>9-Step Assessment Process</a:t>
            </a:r>
            <a:endParaRPr>
              <a:solidFill>
                <a:srgbClr val="5A2DB9"/>
              </a:solidFill>
            </a:endParaRPr>
          </a:p>
        </p:txBody>
      </p:sp>
      <p:sp>
        <p:nvSpPr>
          <p:cNvPr id="287" name="Google Shape;287;p51"/>
          <p:cNvSpPr txBox="1"/>
          <p:nvPr>
            <p:ph idx="1" type="body"/>
          </p:nvPr>
        </p:nvSpPr>
        <p:spPr>
          <a:xfrm>
            <a:off x="416550" y="1003975"/>
            <a:ext cx="8520600" cy="3978000"/>
          </a:xfrm>
          <a:prstGeom prst="rect">
            <a:avLst/>
          </a:prstGeom>
        </p:spPr>
        <p:txBody>
          <a:bodyPr anchorCtr="0" anchor="t" bIns="91425" lIns="91425" spcFirstLastPara="1" rIns="91425" wrap="square" tIns="91425">
            <a:normAutofit lnSpcReduction="10000"/>
          </a:bodyPr>
          <a:lstStyle/>
          <a:p>
            <a:pPr indent="0" lvl="0" marL="0" rtl="0" algn="l">
              <a:lnSpc>
                <a:spcPct val="107916"/>
              </a:lnSpc>
              <a:spcBef>
                <a:spcPts val="0"/>
              </a:spcBef>
              <a:spcAft>
                <a:spcPts val="0"/>
              </a:spcAft>
              <a:buClr>
                <a:schemeClr val="dk1"/>
              </a:buClr>
              <a:buSzPts val="1100"/>
              <a:buFont typeface="Arial"/>
              <a:buNone/>
            </a:pPr>
            <a:r>
              <a:rPr lang="en-GB" sz="1100">
                <a:solidFill>
                  <a:schemeClr val="dk1"/>
                </a:solidFill>
                <a:latin typeface="Aptos"/>
                <a:ea typeface="Aptos"/>
                <a:cs typeface="Aptos"/>
                <a:sym typeface="Aptos"/>
              </a:rPr>
              <a:t>1. </a:t>
            </a:r>
            <a:r>
              <a:rPr b="1" lang="en-GB" sz="1100">
                <a:solidFill>
                  <a:schemeClr val="dk1"/>
                </a:solidFill>
                <a:latin typeface="Aptos"/>
                <a:ea typeface="Aptos"/>
                <a:cs typeface="Aptos"/>
                <a:sym typeface="Aptos"/>
              </a:rPr>
              <a:t>Initial Knowledge Assessment</a:t>
            </a:r>
            <a:r>
              <a:rPr lang="en-GB" sz="1100">
                <a:solidFill>
                  <a:schemeClr val="dk1"/>
                </a:solidFill>
                <a:latin typeface="Aptos"/>
                <a:ea typeface="Aptos"/>
                <a:cs typeface="Aptos"/>
                <a:sym typeface="Aptos"/>
              </a:rPr>
              <a:t> – Determine the learner’s starting point through tests, surveys, self-assessment or discussions.</a:t>
            </a:r>
            <a:endParaRPr sz="1100">
              <a:solidFill>
                <a:schemeClr val="dk1"/>
              </a:solidFill>
              <a:latin typeface="Aptos"/>
              <a:ea typeface="Aptos"/>
              <a:cs typeface="Aptos"/>
              <a:sym typeface="Aptos"/>
            </a:endParaRPr>
          </a:p>
          <a:p>
            <a:pPr indent="0" lvl="0" marL="0" rtl="0" algn="l">
              <a:lnSpc>
                <a:spcPct val="107916"/>
              </a:lnSpc>
              <a:spcBef>
                <a:spcPts val="800"/>
              </a:spcBef>
              <a:spcAft>
                <a:spcPts val="0"/>
              </a:spcAft>
              <a:buClr>
                <a:schemeClr val="dk1"/>
              </a:buClr>
              <a:buSzPts val="1100"/>
              <a:buFont typeface="Arial"/>
              <a:buNone/>
            </a:pPr>
            <a:r>
              <a:rPr lang="en-GB" sz="1100">
                <a:solidFill>
                  <a:schemeClr val="dk1"/>
                </a:solidFill>
                <a:latin typeface="Aptos"/>
                <a:ea typeface="Aptos"/>
                <a:cs typeface="Aptos"/>
                <a:sym typeface="Aptos"/>
              </a:rPr>
              <a:t>2. </a:t>
            </a:r>
            <a:r>
              <a:rPr b="1" lang="en-GB" sz="1100">
                <a:solidFill>
                  <a:schemeClr val="dk1"/>
                </a:solidFill>
                <a:latin typeface="Aptos"/>
                <a:ea typeface="Aptos"/>
                <a:cs typeface="Aptos"/>
                <a:sym typeface="Aptos"/>
              </a:rPr>
              <a:t>Identify Learning Gaps</a:t>
            </a:r>
            <a:r>
              <a:rPr lang="en-GB" sz="1100">
                <a:solidFill>
                  <a:schemeClr val="dk1"/>
                </a:solidFill>
                <a:latin typeface="Aptos"/>
                <a:ea typeface="Aptos"/>
                <a:cs typeface="Aptos"/>
                <a:sym typeface="Aptos"/>
              </a:rPr>
              <a:t> – Compare current knowledge and understanding with required competencies to pinpoint areas for improvement.</a:t>
            </a:r>
            <a:endParaRPr sz="1100">
              <a:solidFill>
                <a:schemeClr val="dk1"/>
              </a:solidFill>
              <a:latin typeface="Aptos"/>
              <a:ea typeface="Aptos"/>
              <a:cs typeface="Aptos"/>
              <a:sym typeface="Aptos"/>
            </a:endParaRPr>
          </a:p>
          <a:p>
            <a:pPr indent="0" lvl="0" marL="0" rtl="0" algn="l">
              <a:lnSpc>
                <a:spcPct val="107916"/>
              </a:lnSpc>
              <a:spcBef>
                <a:spcPts val="800"/>
              </a:spcBef>
              <a:spcAft>
                <a:spcPts val="0"/>
              </a:spcAft>
              <a:buClr>
                <a:schemeClr val="dk1"/>
              </a:buClr>
              <a:buSzPts val="1100"/>
              <a:buFont typeface="Arial"/>
              <a:buNone/>
            </a:pPr>
            <a:r>
              <a:rPr lang="en-GB" sz="1100">
                <a:solidFill>
                  <a:schemeClr val="dk1"/>
                </a:solidFill>
                <a:latin typeface="Aptos"/>
                <a:ea typeface="Aptos"/>
                <a:cs typeface="Aptos"/>
                <a:sym typeface="Aptos"/>
              </a:rPr>
              <a:t>3. </a:t>
            </a:r>
            <a:r>
              <a:rPr b="1" lang="en-GB" sz="1100">
                <a:solidFill>
                  <a:schemeClr val="dk1"/>
                </a:solidFill>
                <a:latin typeface="Aptos"/>
                <a:ea typeface="Aptos"/>
                <a:cs typeface="Aptos"/>
                <a:sym typeface="Aptos"/>
              </a:rPr>
              <a:t>Set Learning Objectives</a:t>
            </a:r>
            <a:r>
              <a:rPr lang="en-GB" sz="1100">
                <a:solidFill>
                  <a:schemeClr val="dk1"/>
                </a:solidFill>
                <a:latin typeface="Aptos"/>
                <a:ea typeface="Aptos"/>
                <a:cs typeface="Aptos"/>
                <a:sym typeface="Aptos"/>
              </a:rPr>
              <a:t> – Define clear, measurable goals based on identified gaps.  You could also use the SMARTER goal setting process at this stage.</a:t>
            </a:r>
            <a:endParaRPr sz="1100">
              <a:solidFill>
                <a:schemeClr val="dk1"/>
              </a:solidFill>
              <a:latin typeface="Aptos"/>
              <a:ea typeface="Aptos"/>
              <a:cs typeface="Aptos"/>
              <a:sym typeface="Aptos"/>
            </a:endParaRPr>
          </a:p>
          <a:p>
            <a:pPr indent="0" lvl="0" marL="0" rtl="0" algn="l">
              <a:lnSpc>
                <a:spcPct val="107916"/>
              </a:lnSpc>
              <a:spcBef>
                <a:spcPts val="800"/>
              </a:spcBef>
              <a:spcAft>
                <a:spcPts val="0"/>
              </a:spcAft>
              <a:buClr>
                <a:schemeClr val="dk1"/>
              </a:buClr>
              <a:buSzPts val="1100"/>
              <a:buFont typeface="Arial"/>
              <a:buNone/>
            </a:pPr>
            <a:r>
              <a:rPr lang="en-GB" sz="1100">
                <a:solidFill>
                  <a:schemeClr val="dk1"/>
                </a:solidFill>
                <a:latin typeface="Aptos"/>
                <a:ea typeface="Aptos"/>
                <a:cs typeface="Aptos"/>
                <a:sym typeface="Aptos"/>
              </a:rPr>
              <a:t>4. </a:t>
            </a:r>
            <a:r>
              <a:rPr b="1" lang="en-GB" sz="1100">
                <a:solidFill>
                  <a:schemeClr val="dk1"/>
                </a:solidFill>
                <a:latin typeface="Aptos"/>
                <a:ea typeface="Aptos"/>
                <a:cs typeface="Aptos"/>
                <a:sym typeface="Aptos"/>
              </a:rPr>
              <a:t>Develop Learning Plan</a:t>
            </a:r>
            <a:r>
              <a:rPr lang="en-GB" sz="1100">
                <a:solidFill>
                  <a:schemeClr val="dk1"/>
                </a:solidFill>
                <a:latin typeface="Aptos"/>
                <a:ea typeface="Aptos"/>
                <a:cs typeface="Aptos"/>
                <a:sym typeface="Aptos"/>
              </a:rPr>
              <a:t> – Create a structured learning approach that will address weaknesses and reinforce strengths.</a:t>
            </a:r>
            <a:endParaRPr sz="1100">
              <a:solidFill>
                <a:schemeClr val="dk1"/>
              </a:solidFill>
              <a:latin typeface="Aptos"/>
              <a:ea typeface="Aptos"/>
              <a:cs typeface="Aptos"/>
              <a:sym typeface="Aptos"/>
            </a:endParaRPr>
          </a:p>
          <a:p>
            <a:pPr indent="0" lvl="0" marL="0" rtl="0" algn="l">
              <a:lnSpc>
                <a:spcPct val="107916"/>
              </a:lnSpc>
              <a:spcBef>
                <a:spcPts val="800"/>
              </a:spcBef>
              <a:spcAft>
                <a:spcPts val="0"/>
              </a:spcAft>
              <a:buClr>
                <a:schemeClr val="dk1"/>
              </a:buClr>
              <a:buSzPts val="1100"/>
              <a:buFont typeface="Arial"/>
              <a:buNone/>
            </a:pPr>
            <a:r>
              <a:rPr lang="en-GB" sz="1100">
                <a:solidFill>
                  <a:schemeClr val="dk1"/>
                </a:solidFill>
                <a:latin typeface="Aptos"/>
                <a:ea typeface="Aptos"/>
                <a:cs typeface="Aptos"/>
                <a:sym typeface="Aptos"/>
              </a:rPr>
              <a:t>5. </a:t>
            </a:r>
            <a:r>
              <a:rPr b="1" lang="en-GB" sz="1100">
                <a:solidFill>
                  <a:schemeClr val="dk1"/>
                </a:solidFill>
                <a:latin typeface="Aptos"/>
                <a:ea typeface="Aptos"/>
                <a:cs typeface="Aptos"/>
                <a:sym typeface="Aptos"/>
              </a:rPr>
              <a:t>Deliver Training or Instruction</a:t>
            </a:r>
            <a:r>
              <a:rPr lang="en-GB" sz="1100">
                <a:solidFill>
                  <a:schemeClr val="dk1"/>
                </a:solidFill>
                <a:latin typeface="Aptos"/>
                <a:ea typeface="Aptos"/>
                <a:cs typeface="Aptos"/>
                <a:sym typeface="Aptos"/>
              </a:rPr>
              <a:t> – Implement learning outcomes in lessons, workshops, or self-study materials.  </a:t>
            </a:r>
            <a:endParaRPr sz="1100">
              <a:solidFill>
                <a:schemeClr val="dk1"/>
              </a:solidFill>
              <a:latin typeface="Aptos"/>
              <a:ea typeface="Aptos"/>
              <a:cs typeface="Aptos"/>
              <a:sym typeface="Aptos"/>
            </a:endParaRPr>
          </a:p>
          <a:p>
            <a:pPr indent="0" lvl="0" marL="0" rtl="0" algn="l">
              <a:lnSpc>
                <a:spcPct val="107916"/>
              </a:lnSpc>
              <a:spcBef>
                <a:spcPts val="800"/>
              </a:spcBef>
              <a:spcAft>
                <a:spcPts val="0"/>
              </a:spcAft>
              <a:buClr>
                <a:schemeClr val="dk1"/>
              </a:buClr>
              <a:buSzPts val="1100"/>
              <a:buFont typeface="Arial"/>
              <a:buNone/>
            </a:pPr>
            <a:r>
              <a:rPr lang="en-GB" sz="1100">
                <a:solidFill>
                  <a:schemeClr val="dk1"/>
                </a:solidFill>
                <a:latin typeface="Aptos"/>
                <a:ea typeface="Aptos"/>
                <a:cs typeface="Aptos"/>
                <a:sym typeface="Aptos"/>
              </a:rPr>
              <a:t>6. </a:t>
            </a:r>
            <a:r>
              <a:rPr b="1" lang="en-GB" sz="1100">
                <a:solidFill>
                  <a:schemeClr val="dk1"/>
                </a:solidFill>
                <a:latin typeface="Aptos"/>
                <a:ea typeface="Aptos"/>
                <a:cs typeface="Aptos"/>
                <a:sym typeface="Aptos"/>
              </a:rPr>
              <a:t>Ongoing Formative Assessment</a:t>
            </a:r>
            <a:r>
              <a:rPr lang="en-GB" sz="1100">
                <a:solidFill>
                  <a:schemeClr val="dk1"/>
                </a:solidFill>
                <a:latin typeface="Aptos"/>
                <a:ea typeface="Aptos"/>
                <a:cs typeface="Aptos"/>
                <a:sym typeface="Aptos"/>
              </a:rPr>
              <a:t> – Continuously evaluate progress through quizzes, feedback, discussions or observation.  Decide on the best formative assessment that suits the learner.  One of the most important things to remember here is that it is ongoing and not just a one-off assessment.</a:t>
            </a:r>
            <a:endParaRPr sz="1100">
              <a:solidFill>
                <a:schemeClr val="dk1"/>
              </a:solidFill>
              <a:latin typeface="Aptos"/>
              <a:ea typeface="Aptos"/>
              <a:cs typeface="Aptos"/>
              <a:sym typeface="Aptos"/>
            </a:endParaRPr>
          </a:p>
          <a:p>
            <a:pPr indent="0" lvl="0" marL="0" rtl="0" algn="l">
              <a:lnSpc>
                <a:spcPct val="107916"/>
              </a:lnSpc>
              <a:spcBef>
                <a:spcPts val="800"/>
              </a:spcBef>
              <a:spcAft>
                <a:spcPts val="0"/>
              </a:spcAft>
              <a:buClr>
                <a:schemeClr val="dk1"/>
              </a:buClr>
              <a:buSzPts val="1100"/>
              <a:buFont typeface="Arial"/>
              <a:buNone/>
            </a:pPr>
            <a:r>
              <a:rPr lang="en-GB" sz="1100">
                <a:solidFill>
                  <a:schemeClr val="dk1"/>
                </a:solidFill>
                <a:latin typeface="Aptos"/>
                <a:ea typeface="Aptos"/>
                <a:cs typeface="Aptos"/>
                <a:sym typeface="Aptos"/>
              </a:rPr>
              <a:t>7. </a:t>
            </a:r>
            <a:r>
              <a:rPr b="1" lang="en-GB" sz="1100">
                <a:solidFill>
                  <a:schemeClr val="dk1"/>
                </a:solidFill>
                <a:latin typeface="Aptos"/>
                <a:ea typeface="Aptos"/>
                <a:cs typeface="Aptos"/>
                <a:sym typeface="Aptos"/>
              </a:rPr>
              <a:t>Adjust Learning Strategies</a:t>
            </a:r>
            <a:r>
              <a:rPr lang="en-GB" sz="1100">
                <a:solidFill>
                  <a:schemeClr val="dk1"/>
                </a:solidFill>
                <a:latin typeface="Aptos"/>
                <a:ea typeface="Aptos"/>
                <a:cs typeface="Aptos"/>
                <a:sym typeface="Aptos"/>
              </a:rPr>
              <a:t> – Modify teaching methods based on assessment results to optimise learning.  Be willing to adapt your assessment method to allow the learner to develop, explain and show their knowledge and understanding of the task involved.</a:t>
            </a:r>
            <a:endParaRPr sz="1100">
              <a:solidFill>
                <a:schemeClr val="dk1"/>
              </a:solidFill>
              <a:latin typeface="Aptos"/>
              <a:ea typeface="Aptos"/>
              <a:cs typeface="Aptos"/>
              <a:sym typeface="Aptos"/>
            </a:endParaRPr>
          </a:p>
          <a:p>
            <a:pPr indent="0" lvl="0" marL="0" rtl="0" algn="l">
              <a:lnSpc>
                <a:spcPct val="107916"/>
              </a:lnSpc>
              <a:spcBef>
                <a:spcPts val="800"/>
              </a:spcBef>
              <a:spcAft>
                <a:spcPts val="0"/>
              </a:spcAft>
              <a:buClr>
                <a:schemeClr val="dk1"/>
              </a:buClr>
              <a:buSzPts val="1100"/>
              <a:buFont typeface="Arial"/>
              <a:buNone/>
            </a:pPr>
            <a:r>
              <a:rPr lang="en-GB" sz="1100">
                <a:solidFill>
                  <a:schemeClr val="dk1"/>
                </a:solidFill>
                <a:latin typeface="Aptos"/>
                <a:ea typeface="Aptos"/>
                <a:cs typeface="Aptos"/>
                <a:sym typeface="Aptos"/>
              </a:rPr>
              <a:t>8. </a:t>
            </a:r>
            <a:r>
              <a:rPr b="1" lang="en-GB" sz="1100">
                <a:solidFill>
                  <a:schemeClr val="dk1"/>
                </a:solidFill>
                <a:latin typeface="Aptos"/>
                <a:ea typeface="Aptos"/>
                <a:cs typeface="Aptos"/>
                <a:sym typeface="Aptos"/>
              </a:rPr>
              <a:t>Summative Assessment</a:t>
            </a:r>
            <a:r>
              <a:rPr lang="en-GB" sz="1100">
                <a:solidFill>
                  <a:schemeClr val="dk1"/>
                </a:solidFill>
                <a:latin typeface="Aptos"/>
                <a:ea typeface="Aptos"/>
                <a:cs typeface="Aptos"/>
                <a:sym typeface="Aptos"/>
              </a:rPr>
              <a:t> – Conduct final evaluations to measure overall improvement and achievement.  For this course, we have assignments, and these are used as the final assessment and can not be altered.  Our role as assessors is to give the learner the best chance to pass the assignment but in a way that they retain their knowledge and understanding of the subject.</a:t>
            </a:r>
            <a:endParaRPr sz="1100">
              <a:solidFill>
                <a:schemeClr val="dk1"/>
              </a:solidFill>
              <a:latin typeface="Aptos"/>
              <a:ea typeface="Aptos"/>
              <a:cs typeface="Aptos"/>
              <a:sym typeface="Aptos"/>
            </a:endParaRPr>
          </a:p>
          <a:p>
            <a:pPr indent="0" lvl="0" marL="0" rtl="0" algn="l">
              <a:lnSpc>
                <a:spcPct val="107916"/>
              </a:lnSpc>
              <a:spcBef>
                <a:spcPts val="800"/>
              </a:spcBef>
              <a:spcAft>
                <a:spcPts val="0"/>
              </a:spcAft>
              <a:buClr>
                <a:schemeClr val="dk1"/>
              </a:buClr>
              <a:buSzPts val="1100"/>
              <a:buFont typeface="Arial"/>
              <a:buNone/>
            </a:pPr>
            <a:r>
              <a:rPr lang="en-GB" sz="1100">
                <a:solidFill>
                  <a:schemeClr val="dk1"/>
                </a:solidFill>
                <a:latin typeface="Aptos"/>
                <a:ea typeface="Aptos"/>
                <a:cs typeface="Aptos"/>
                <a:sym typeface="Aptos"/>
              </a:rPr>
              <a:t>9. </a:t>
            </a:r>
            <a:r>
              <a:rPr b="1" lang="en-GB" sz="1100">
                <a:solidFill>
                  <a:schemeClr val="dk1"/>
                </a:solidFill>
                <a:latin typeface="Aptos"/>
                <a:ea typeface="Aptos"/>
                <a:cs typeface="Aptos"/>
                <a:sym typeface="Aptos"/>
              </a:rPr>
              <a:t>Review &amp; Plan for Progression</a:t>
            </a:r>
            <a:r>
              <a:rPr lang="en-GB" sz="1100">
                <a:solidFill>
                  <a:schemeClr val="dk1"/>
                </a:solidFill>
                <a:latin typeface="Aptos"/>
                <a:ea typeface="Aptos"/>
                <a:cs typeface="Aptos"/>
                <a:sym typeface="Aptos"/>
              </a:rPr>
              <a:t> – Reflect on outcomes and plan next steps for continued development.</a:t>
            </a:r>
            <a:endParaRPr sz="1100">
              <a:solidFill>
                <a:schemeClr val="dk1"/>
              </a:solidFill>
              <a:latin typeface="Aptos"/>
              <a:ea typeface="Aptos"/>
              <a:cs typeface="Aptos"/>
              <a:sym typeface="Aptos"/>
            </a:endParaRPr>
          </a:p>
          <a:p>
            <a:pPr indent="0" lvl="0" marL="0" rtl="0" algn="l">
              <a:lnSpc>
                <a:spcPct val="107916"/>
              </a:lnSpc>
              <a:spcBef>
                <a:spcPts val="800"/>
              </a:spcBef>
              <a:spcAft>
                <a:spcPts val="800"/>
              </a:spcAft>
              <a:buClr>
                <a:schemeClr val="dk1"/>
              </a:buClr>
              <a:buSzPts val="1100"/>
              <a:buFont typeface="Arial"/>
              <a:buNone/>
            </a:pPr>
            <a:r>
              <a:rPr lang="en-GB" sz="1100">
                <a:solidFill>
                  <a:schemeClr val="dk1"/>
                </a:solidFill>
                <a:latin typeface="Aptos"/>
                <a:ea typeface="Aptos"/>
                <a:cs typeface="Aptos"/>
                <a:sym typeface="Aptos"/>
              </a:rPr>
              <a:t>Following this process ensures learners receive targeted support and achieve meaningful progress throughout their learning journey.</a:t>
            </a:r>
            <a:endParaRPr sz="1200">
              <a:solidFill>
                <a:schemeClr val="dk1"/>
              </a:solidFill>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2" name="Shape 72"/>
        <p:cNvGrpSpPr/>
        <p:nvPr/>
      </p:nvGrpSpPr>
      <p:grpSpPr>
        <a:xfrm>
          <a:off x="0" y="0"/>
          <a:ext cx="0" cy="0"/>
          <a:chOff x="0" y="0"/>
          <a:chExt cx="0" cy="0"/>
        </a:xfrm>
      </p:grpSpPr>
      <p:sp>
        <p:nvSpPr>
          <p:cNvPr id="73" name="Google Shape;73;p16"/>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GB"/>
              <a:t>Agenda</a:t>
            </a:r>
            <a:endParaRPr/>
          </a:p>
        </p:txBody>
      </p:sp>
      <p:sp>
        <p:nvSpPr>
          <p:cNvPr id="74" name="Google Shape;74;p16"/>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lang="en-GB"/>
              <a:t>Theory Learning Materials</a:t>
            </a:r>
            <a:endParaRPr/>
          </a:p>
          <a:p>
            <a:pPr indent="0" lvl="0" marL="0" rtl="0" algn="l">
              <a:spcBef>
                <a:spcPts val="1200"/>
              </a:spcBef>
              <a:spcAft>
                <a:spcPts val="0"/>
              </a:spcAft>
              <a:buNone/>
            </a:pPr>
            <a:r>
              <a:rPr lang="en-GB"/>
              <a:t>Learning Preferences</a:t>
            </a:r>
            <a:endParaRPr/>
          </a:p>
          <a:p>
            <a:pPr indent="0" lvl="0" marL="0" rtl="0" algn="l">
              <a:spcBef>
                <a:spcPts val="1200"/>
              </a:spcBef>
              <a:spcAft>
                <a:spcPts val="0"/>
              </a:spcAft>
              <a:buNone/>
            </a:pPr>
            <a:r>
              <a:rPr lang="en-GB"/>
              <a:t>Assignment Zoom Presentation</a:t>
            </a:r>
            <a:endParaRPr/>
          </a:p>
          <a:p>
            <a:pPr indent="0" lvl="0" marL="0" rtl="0" algn="l">
              <a:spcBef>
                <a:spcPts val="1200"/>
              </a:spcBef>
              <a:spcAft>
                <a:spcPts val="0"/>
              </a:spcAft>
              <a:buNone/>
            </a:pPr>
            <a:r>
              <a:rPr lang="en-GB"/>
              <a:t>Theory in Driving Lessons</a:t>
            </a:r>
            <a:endParaRPr/>
          </a:p>
          <a:p>
            <a:pPr indent="0" lvl="0" marL="0" rtl="0" algn="l">
              <a:spcBef>
                <a:spcPts val="1200"/>
              </a:spcBef>
              <a:spcAft>
                <a:spcPts val="0"/>
              </a:spcAft>
              <a:buNone/>
            </a:pPr>
            <a:r>
              <a:rPr lang="en-GB"/>
              <a:t>Scenario Creating</a:t>
            </a:r>
            <a:endParaRPr/>
          </a:p>
          <a:p>
            <a:pPr indent="0" lvl="0" marL="0" rtl="0" algn="l">
              <a:spcBef>
                <a:spcPts val="1200"/>
              </a:spcBef>
              <a:spcAft>
                <a:spcPts val="0"/>
              </a:spcAft>
              <a:buNone/>
            </a:pPr>
            <a:r>
              <a:rPr lang="en-GB"/>
              <a:t>Theory Training Log/Record</a:t>
            </a:r>
            <a:endParaRPr/>
          </a:p>
          <a:p>
            <a:pPr indent="0" lvl="0" marL="0" rtl="0" algn="l">
              <a:spcBef>
                <a:spcPts val="1200"/>
              </a:spcBef>
              <a:spcAft>
                <a:spcPts val="1200"/>
              </a:spcAft>
              <a:buNone/>
            </a:pPr>
            <a:r>
              <a:rPr lang="en-GB"/>
              <a:t>9-Step Assessment Process</a:t>
            </a:r>
            <a:endParaRPr/>
          </a:p>
        </p:txBody>
      </p:sp>
    </p:spTree>
  </p:cSld>
  <p:clrMapOvr>
    <a:masterClrMapping/>
  </p:clrMapOvr>
</p:sld>
</file>

<file path=ppt/slides/slide4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1" name="Shape 291"/>
        <p:cNvGrpSpPr/>
        <p:nvPr/>
      </p:nvGrpSpPr>
      <p:grpSpPr>
        <a:xfrm>
          <a:off x="0" y="0"/>
          <a:ext cx="0" cy="0"/>
          <a:chOff x="0" y="0"/>
          <a:chExt cx="0" cy="0"/>
        </a:xfrm>
      </p:grpSpPr>
      <p:sp>
        <p:nvSpPr>
          <p:cNvPr id="292" name="Google Shape;292;p52"/>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GB">
                <a:solidFill>
                  <a:srgbClr val="5A2DB9"/>
                </a:solidFill>
              </a:rPr>
              <a:t>Assignment</a:t>
            </a:r>
            <a:endParaRPr>
              <a:solidFill>
                <a:srgbClr val="5A2DB9"/>
              </a:solidFill>
            </a:endParaRPr>
          </a:p>
        </p:txBody>
      </p:sp>
      <p:sp>
        <p:nvSpPr>
          <p:cNvPr id="293" name="Google Shape;293;p52"/>
          <p:cNvSpPr txBox="1"/>
          <p:nvPr>
            <p:ph idx="1" type="body"/>
          </p:nvPr>
        </p:nvSpPr>
        <p:spPr>
          <a:xfrm>
            <a:off x="311700" y="1206100"/>
            <a:ext cx="8520600" cy="3416400"/>
          </a:xfrm>
          <a:prstGeom prst="rect">
            <a:avLst/>
          </a:prstGeom>
        </p:spPr>
        <p:txBody>
          <a:bodyPr anchorCtr="0" anchor="t" bIns="91425" lIns="91425" spcFirstLastPara="1" rIns="91425" wrap="square" tIns="91425">
            <a:noAutofit/>
          </a:bodyPr>
          <a:lstStyle/>
          <a:p>
            <a:pPr indent="0" lvl="0" marL="0" rtl="0" algn="l">
              <a:lnSpc>
                <a:spcPct val="100000"/>
              </a:lnSpc>
              <a:spcBef>
                <a:spcPts val="0"/>
              </a:spcBef>
              <a:spcAft>
                <a:spcPts val="0"/>
              </a:spcAft>
              <a:buNone/>
            </a:pPr>
            <a:r>
              <a:rPr lang="en-GB" sz="1600">
                <a:solidFill>
                  <a:schemeClr val="dk1"/>
                </a:solidFill>
              </a:rPr>
              <a:t>4.1   Produce and submit 2 completed forms for one of your PDIs. </a:t>
            </a:r>
            <a:endParaRPr sz="1600">
              <a:solidFill>
                <a:schemeClr val="dk1"/>
              </a:solidFill>
              <a:latin typeface="Calibri"/>
              <a:ea typeface="Calibri"/>
              <a:cs typeface="Calibri"/>
              <a:sym typeface="Calibri"/>
            </a:endParaRPr>
          </a:p>
          <a:p>
            <a:pPr indent="0" lvl="0" marL="0" rtl="0" algn="l">
              <a:lnSpc>
                <a:spcPct val="100000"/>
              </a:lnSpc>
              <a:spcBef>
                <a:spcPts val="0"/>
              </a:spcBef>
              <a:spcAft>
                <a:spcPts val="0"/>
              </a:spcAft>
              <a:buNone/>
            </a:pPr>
            <a:r>
              <a:t/>
            </a:r>
            <a:endParaRPr sz="1600">
              <a:solidFill>
                <a:schemeClr val="dk1"/>
              </a:solidFill>
              <a:latin typeface="Calibri"/>
              <a:ea typeface="Calibri"/>
              <a:cs typeface="Calibri"/>
              <a:sym typeface="Calibri"/>
            </a:endParaRPr>
          </a:p>
          <a:p>
            <a:pPr indent="-330200" lvl="0" marL="457200" rtl="0" algn="l">
              <a:lnSpc>
                <a:spcPct val="100000"/>
              </a:lnSpc>
              <a:spcBef>
                <a:spcPts val="0"/>
              </a:spcBef>
              <a:spcAft>
                <a:spcPts val="0"/>
              </a:spcAft>
              <a:buClr>
                <a:schemeClr val="dk1"/>
              </a:buClr>
              <a:buSzPts val="1600"/>
              <a:buChar char="●"/>
            </a:pPr>
            <a:r>
              <a:rPr lang="en-GB" sz="1600">
                <a:solidFill>
                  <a:schemeClr val="dk1"/>
                </a:solidFill>
              </a:rPr>
              <a:t>One to track the progress of the PDI theory training,  </a:t>
            </a:r>
            <a:endParaRPr sz="1600">
              <a:solidFill>
                <a:schemeClr val="dk1"/>
              </a:solidFill>
            </a:endParaRPr>
          </a:p>
          <a:p>
            <a:pPr indent="0" lvl="0" marL="0" rtl="0" algn="l">
              <a:lnSpc>
                <a:spcPct val="100000"/>
              </a:lnSpc>
              <a:spcBef>
                <a:spcPts val="0"/>
              </a:spcBef>
              <a:spcAft>
                <a:spcPts val="0"/>
              </a:spcAft>
              <a:buNone/>
            </a:pPr>
            <a:r>
              <a:t/>
            </a:r>
            <a:endParaRPr sz="1600">
              <a:solidFill>
                <a:schemeClr val="dk1"/>
              </a:solidFill>
            </a:endParaRPr>
          </a:p>
          <a:p>
            <a:pPr indent="-330200" lvl="0" marL="457200" rtl="0" algn="l">
              <a:lnSpc>
                <a:spcPct val="100000"/>
              </a:lnSpc>
              <a:spcBef>
                <a:spcPts val="0"/>
              </a:spcBef>
              <a:spcAft>
                <a:spcPts val="0"/>
              </a:spcAft>
              <a:buClr>
                <a:schemeClr val="dk1"/>
              </a:buClr>
              <a:buSzPts val="1600"/>
              <a:buChar char="●"/>
            </a:pPr>
            <a:r>
              <a:rPr lang="en-GB" sz="1600">
                <a:solidFill>
                  <a:schemeClr val="dk1"/>
                </a:solidFill>
              </a:rPr>
              <a:t>A 9 step assessment process that tracks a PDI during their theory training</a:t>
            </a:r>
            <a:endParaRPr sz="1600">
              <a:solidFill>
                <a:schemeClr val="dk1"/>
              </a:solidFill>
            </a:endParaRPr>
          </a:p>
          <a:p>
            <a:pPr indent="0" lvl="0" marL="0" rtl="0" algn="l">
              <a:lnSpc>
                <a:spcPct val="100000"/>
              </a:lnSpc>
              <a:spcBef>
                <a:spcPts val="0"/>
              </a:spcBef>
              <a:spcAft>
                <a:spcPts val="0"/>
              </a:spcAft>
              <a:buNone/>
            </a:pPr>
            <a:r>
              <a:t/>
            </a:r>
            <a:endParaRPr sz="1400">
              <a:solidFill>
                <a:schemeClr val="dk1"/>
              </a:solidFill>
            </a:endParaRPr>
          </a:p>
        </p:txBody>
      </p:sp>
    </p:spTree>
  </p:cSld>
  <p:clrMapOvr>
    <a:masterClrMapping/>
  </p:clrMapOvr>
</p:sld>
</file>

<file path=ppt/slides/slide4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7" name="Shape 297"/>
        <p:cNvGrpSpPr/>
        <p:nvPr/>
      </p:nvGrpSpPr>
      <p:grpSpPr>
        <a:xfrm>
          <a:off x="0" y="0"/>
          <a:ext cx="0" cy="0"/>
          <a:chOff x="0" y="0"/>
          <a:chExt cx="0" cy="0"/>
        </a:xfrm>
      </p:grpSpPr>
      <p:sp>
        <p:nvSpPr>
          <p:cNvPr id="298" name="Google Shape;298;p53"/>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GB">
                <a:solidFill>
                  <a:srgbClr val="5A2DB9"/>
                </a:solidFill>
              </a:rPr>
              <a:t>Summary</a:t>
            </a:r>
            <a:endParaRPr>
              <a:solidFill>
                <a:srgbClr val="5A2DB9"/>
              </a:solidFill>
            </a:endParaRPr>
          </a:p>
        </p:txBody>
      </p:sp>
      <p:sp>
        <p:nvSpPr>
          <p:cNvPr id="299" name="Google Shape;299;p53"/>
          <p:cNvSpPr txBox="1"/>
          <p:nvPr>
            <p:ph idx="1" type="body"/>
          </p:nvPr>
        </p:nvSpPr>
        <p:spPr>
          <a:xfrm>
            <a:off x="311700" y="1415750"/>
            <a:ext cx="8520600" cy="3416400"/>
          </a:xfrm>
          <a:prstGeom prst="rect">
            <a:avLst/>
          </a:prstGeom>
        </p:spPr>
        <p:txBody>
          <a:bodyPr anchorCtr="0" anchor="t" bIns="91425" lIns="91425" spcFirstLastPara="1" rIns="91425" wrap="square" tIns="91425">
            <a:noAutofit/>
          </a:bodyPr>
          <a:lstStyle/>
          <a:p>
            <a:pPr indent="0" lvl="0" marL="0" rtl="0" algn="l">
              <a:lnSpc>
                <a:spcPct val="100000"/>
              </a:lnSpc>
              <a:spcBef>
                <a:spcPts val="0"/>
              </a:spcBef>
              <a:spcAft>
                <a:spcPts val="0"/>
              </a:spcAft>
              <a:buNone/>
            </a:pPr>
            <a:r>
              <a:rPr lang="en-GB" sz="2000">
                <a:solidFill>
                  <a:schemeClr val="dk1"/>
                </a:solidFill>
              </a:rPr>
              <a:t>Learning Materials</a:t>
            </a:r>
            <a:endParaRPr sz="2000">
              <a:solidFill>
                <a:schemeClr val="dk1"/>
              </a:solidFill>
            </a:endParaRPr>
          </a:p>
          <a:p>
            <a:pPr indent="0" lvl="0" marL="0" rtl="0" algn="l">
              <a:lnSpc>
                <a:spcPct val="100000"/>
              </a:lnSpc>
              <a:spcBef>
                <a:spcPts val="0"/>
              </a:spcBef>
              <a:spcAft>
                <a:spcPts val="0"/>
              </a:spcAft>
              <a:buNone/>
            </a:pPr>
            <a:r>
              <a:rPr lang="en-GB" sz="2000">
                <a:solidFill>
                  <a:schemeClr val="dk1"/>
                </a:solidFill>
              </a:rPr>
              <a:t>Learning Preferences</a:t>
            </a:r>
            <a:endParaRPr sz="2000">
              <a:solidFill>
                <a:schemeClr val="dk1"/>
              </a:solidFill>
            </a:endParaRPr>
          </a:p>
          <a:p>
            <a:pPr indent="0" lvl="0" marL="0" rtl="0" algn="l">
              <a:lnSpc>
                <a:spcPct val="100000"/>
              </a:lnSpc>
              <a:spcBef>
                <a:spcPts val="0"/>
              </a:spcBef>
              <a:spcAft>
                <a:spcPts val="0"/>
              </a:spcAft>
              <a:buNone/>
            </a:pPr>
            <a:r>
              <a:rPr lang="en-GB" sz="2000">
                <a:solidFill>
                  <a:schemeClr val="dk1"/>
                </a:solidFill>
              </a:rPr>
              <a:t>Theory in Lessons</a:t>
            </a:r>
            <a:endParaRPr sz="2000">
              <a:solidFill>
                <a:schemeClr val="dk1"/>
              </a:solidFill>
            </a:endParaRPr>
          </a:p>
          <a:p>
            <a:pPr indent="0" lvl="0" marL="0" rtl="0" algn="l">
              <a:lnSpc>
                <a:spcPct val="100000"/>
              </a:lnSpc>
              <a:spcBef>
                <a:spcPts val="0"/>
              </a:spcBef>
              <a:spcAft>
                <a:spcPts val="0"/>
              </a:spcAft>
              <a:buNone/>
            </a:pPr>
            <a:r>
              <a:rPr lang="en-GB" sz="2000">
                <a:solidFill>
                  <a:schemeClr val="dk1"/>
                </a:solidFill>
              </a:rPr>
              <a:t>Scenario Creating</a:t>
            </a:r>
            <a:endParaRPr sz="2000">
              <a:solidFill>
                <a:schemeClr val="dk1"/>
              </a:solidFill>
            </a:endParaRPr>
          </a:p>
          <a:p>
            <a:pPr indent="0" lvl="0" marL="0" rtl="0" algn="l">
              <a:lnSpc>
                <a:spcPct val="100000"/>
              </a:lnSpc>
              <a:spcBef>
                <a:spcPts val="0"/>
              </a:spcBef>
              <a:spcAft>
                <a:spcPts val="0"/>
              </a:spcAft>
              <a:buNone/>
            </a:pPr>
            <a:r>
              <a:rPr lang="en-GB" sz="2000">
                <a:solidFill>
                  <a:schemeClr val="dk1"/>
                </a:solidFill>
              </a:rPr>
              <a:t>Assignments</a:t>
            </a:r>
            <a:endParaRPr sz="2000">
              <a:solidFill>
                <a:schemeClr val="dk1"/>
              </a:solidFill>
            </a:endParaRPr>
          </a:p>
          <a:p>
            <a:pPr indent="0" lvl="0" marL="0" rtl="0" algn="l">
              <a:lnSpc>
                <a:spcPct val="100000"/>
              </a:lnSpc>
              <a:spcBef>
                <a:spcPts val="0"/>
              </a:spcBef>
              <a:spcAft>
                <a:spcPts val="0"/>
              </a:spcAft>
              <a:buNone/>
            </a:pPr>
            <a:r>
              <a:rPr lang="en-GB" sz="2000">
                <a:solidFill>
                  <a:schemeClr val="dk1"/>
                </a:solidFill>
              </a:rPr>
              <a:t>Theory Training Log/Records</a:t>
            </a:r>
            <a:endParaRPr sz="2000">
              <a:solidFill>
                <a:schemeClr val="dk1"/>
              </a:solidFill>
            </a:endParaRPr>
          </a:p>
          <a:p>
            <a:pPr indent="0" lvl="0" marL="0" rtl="0" algn="l">
              <a:lnSpc>
                <a:spcPct val="100000"/>
              </a:lnSpc>
              <a:spcBef>
                <a:spcPts val="0"/>
              </a:spcBef>
              <a:spcAft>
                <a:spcPts val="0"/>
              </a:spcAft>
              <a:buNone/>
            </a:pPr>
            <a:r>
              <a:rPr lang="en-GB" sz="2000">
                <a:solidFill>
                  <a:schemeClr val="dk1"/>
                </a:solidFill>
              </a:rPr>
              <a:t>9-Step Assessment Process</a:t>
            </a:r>
            <a:endParaRPr sz="2000">
              <a:solidFill>
                <a:schemeClr val="dk1"/>
              </a:solidFill>
            </a:endParaRPr>
          </a:p>
          <a:p>
            <a:pPr indent="0" lvl="0" marL="0" rtl="0" algn="l">
              <a:lnSpc>
                <a:spcPct val="100000"/>
              </a:lnSpc>
              <a:spcBef>
                <a:spcPts val="0"/>
              </a:spcBef>
              <a:spcAft>
                <a:spcPts val="0"/>
              </a:spcAft>
              <a:buNone/>
            </a:pPr>
            <a:r>
              <a:rPr lang="en-GB" sz="2000">
                <a:solidFill>
                  <a:schemeClr val="dk1"/>
                </a:solidFill>
              </a:rPr>
              <a:t>Assignment</a:t>
            </a:r>
            <a:endParaRPr sz="2000">
              <a:solidFill>
                <a:schemeClr val="dk1"/>
              </a:solidFill>
            </a:endParaRPr>
          </a:p>
          <a:p>
            <a:pPr indent="0" lvl="0" marL="0" rtl="0" algn="l">
              <a:lnSpc>
                <a:spcPct val="100000"/>
              </a:lnSpc>
              <a:spcBef>
                <a:spcPts val="0"/>
              </a:spcBef>
              <a:spcAft>
                <a:spcPts val="0"/>
              </a:spcAft>
              <a:buNone/>
            </a:pPr>
            <a:r>
              <a:t/>
            </a:r>
            <a:endParaRPr sz="1400">
              <a:solidFill>
                <a:schemeClr val="dk1"/>
              </a:solidFill>
            </a:endParaRPr>
          </a:p>
        </p:txBody>
      </p:sp>
      <p:pic>
        <p:nvPicPr>
          <p:cNvPr id="300" name="Google Shape;300;p53" title="Summary.png"/>
          <p:cNvPicPr preferRelativeResize="0"/>
          <p:nvPr/>
        </p:nvPicPr>
        <p:blipFill>
          <a:blip r:embed="rId3">
            <a:alphaModFix/>
          </a:blip>
          <a:stretch>
            <a:fillRect/>
          </a:stretch>
        </p:blipFill>
        <p:spPr>
          <a:xfrm>
            <a:off x="4317450" y="684475"/>
            <a:ext cx="4634050" cy="3884726"/>
          </a:xfrm>
          <a:prstGeom prst="rect">
            <a:avLst/>
          </a:prstGeom>
          <a:noFill/>
          <a:ln>
            <a:noFill/>
          </a:ln>
        </p:spPr>
      </p:pic>
    </p:spTree>
  </p:cSld>
  <p:clrMapOvr>
    <a:masterClrMapping/>
  </p:clrMapOvr>
</p:sld>
</file>

<file path=ppt/slides/slide4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4" name="Shape 304"/>
        <p:cNvGrpSpPr/>
        <p:nvPr/>
      </p:nvGrpSpPr>
      <p:grpSpPr>
        <a:xfrm>
          <a:off x="0" y="0"/>
          <a:ext cx="0" cy="0"/>
          <a:chOff x="0" y="0"/>
          <a:chExt cx="0" cy="0"/>
        </a:xfrm>
      </p:grpSpPr>
      <p:pic>
        <p:nvPicPr>
          <p:cNvPr id="305" name="Google Shape;305;p54" title="Brown Abstract Aesthetic Blank A4 Document Landscape.png"/>
          <p:cNvPicPr preferRelativeResize="0"/>
          <p:nvPr/>
        </p:nvPicPr>
        <p:blipFill>
          <a:blip r:embed="rId3">
            <a:alphaModFix/>
          </a:blip>
          <a:stretch>
            <a:fillRect/>
          </a:stretch>
        </p:blipFill>
        <p:spPr>
          <a:xfrm>
            <a:off x="711850" y="152400"/>
            <a:ext cx="7939500" cy="4838701"/>
          </a:xfrm>
          <a:prstGeom prst="rect">
            <a:avLst/>
          </a:prstGeom>
          <a:noFill/>
          <a:ln>
            <a:noFill/>
          </a:ln>
        </p:spPr>
      </p:pic>
    </p:spTree>
  </p:cSld>
  <p:clrMapOvr>
    <a:masterClrMapping/>
  </p:clrMapOvr>
</p:sld>
</file>

<file path=ppt/slides/slide4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9" name="Shape 309"/>
        <p:cNvGrpSpPr/>
        <p:nvPr/>
      </p:nvGrpSpPr>
      <p:grpSpPr>
        <a:xfrm>
          <a:off x="0" y="0"/>
          <a:ext cx="0" cy="0"/>
          <a:chOff x="0" y="0"/>
          <a:chExt cx="0" cy="0"/>
        </a:xfrm>
      </p:grpSpPr>
      <p:sp>
        <p:nvSpPr>
          <p:cNvPr id="310" name="Google Shape;310;p55"/>
          <p:cNvSpPr txBox="1"/>
          <p:nvPr>
            <p:ph type="title"/>
          </p:nvPr>
        </p:nvSpPr>
        <p:spPr>
          <a:xfrm>
            <a:off x="407400" y="477800"/>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GB">
                <a:solidFill>
                  <a:srgbClr val="5A2DB9"/>
                </a:solidFill>
              </a:rPr>
              <a:t>What next?</a:t>
            </a:r>
            <a:endParaRPr>
              <a:solidFill>
                <a:srgbClr val="5A2DB9"/>
              </a:solidFill>
            </a:endParaRPr>
          </a:p>
          <a:p>
            <a:pPr indent="0" lvl="0" marL="0" rtl="0" algn="l">
              <a:spcBef>
                <a:spcPts val="0"/>
              </a:spcBef>
              <a:spcAft>
                <a:spcPts val="0"/>
              </a:spcAft>
              <a:buNone/>
            </a:pPr>
            <a:r>
              <a:t/>
            </a:r>
            <a:endParaRPr>
              <a:solidFill>
                <a:srgbClr val="5A2DB9"/>
              </a:solidFill>
            </a:endParaRPr>
          </a:p>
          <a:p>
            <a:pPr indent="0" lvl="0" marL="0" rtl="0" algn="l">
              <a:spcBef>
                <a:spcPts val="0"/>
              </a:spcBef>
              <a:spcAft>
                <a:spcPts val="0"/>
              </a:spcAft>
              <a:buNone/>
            </a:pPr>
            <a:r>
              <a:t/>
            </a:r>
            <a:endParaRPr>
              <a:solidFill>
                <a:srgbClr val="5A2DB9"/>
              </a:solidFill>
            </a:endParaRPr>
          </a:p>
        </p:txBody>
      </p:sp>
      <p:sp>
        <p:nvSpPr>
          <p:cNvPr id="311" name="Google Shape;311;p55"/>
          <p:cNvSpPr txBox="1"/>
          <p:nvPr>
            <p:ph idx="1" type="body"/>
          </p:nvPr>
        </p:nvSpPr>
        <p:spPr>
          <a:xfrm>
            <a:off x="311700" y="1206100"/>
            <a:ext cx="8520600" cy="3416400"/>
          </a:xfrm>
          <a:prstGeom prst="rect">
            <a:avLst/>
          </a:prstGeom>
        </p:spPr>
        <p:txBody>
          <a:bodyPr anchorCtr="0" anchor="t" bIns="91425" lIns="91425" spcFirstLastPara="1" rIns="91425" wrap="square" tIns="91425">
            <a:noAutofit/>
          </a:bodyPr>
          <a:lstStyle/>
          <a:p>
            <a:pPr indent="0" lvl="0" marL="0" rtl="0" algn="l">
              <a:lnSpc>
                <a:spcPct val="100000"/>
              </a:lnSpc>
              <a:spcBef>
                <a:spcPts val="0"/>
              </a:spcBef>
              <a:spcAft>
                <a:spcPts val="0"/>
              </a:spcAft>
              <a:buNone/>
            </a:pPr>
            <a:r>
              <a:t/>
            </a:r>
            <a:endParaRPr sz="2000">
              <a:solidFill>
                <a:schemeClr val="dk1"/>
              </a:solidFill>
            </a:endParaRPr>
          </a:p>
          <a:p>
            <a:pPr indent="0" lvl="0" marL="0" rtl="0" algn="l">
              <a:lnSpc>
                <a:spcPct val="100000"/>
              </a:lnSpc>
              <a:spcBef>
                <a:spcPts val="0"/>
              </a:spcBef>
              <a:spcAft>
                <a:spcPts val="0"/>
              </a:spcAft>
              <a:buNone/>
            </a:pPr>
            <a:r>
              <a:t/>
            </a:r>
            <a:endParaRPr sz="1400">
              <a:solidFill>
                <a:schemeClr val="dk1"/>
              </a:solidFill>
            </a:endParaRPr>
          </a:p>
        </p:txBody>
      </p:sp>
      <p:sp>
        <p:nvSpPr>
          <p:cNvPr id="312" name="Google Shape;312;p55"/>
          <p:cNvSpPr txBox="1"/>
          <p:nvPr/>
        </p:nvSpPr>
        <p:spPr>
          <a:xfrm>
            <a:off x="407400" y="1476550"/>
            <a:ext cx="8137800" cy="30663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GB" sz="1800">
                <a:solidFill>
                  <a:schemeClr val="dk2"/>
                </a:solidFill>
              </a:rPr>
              <a:t>This afternoon you have the opportunity for us to conduct your 1-2-1 Zoom assignment which includes assignments 1.1, 2.1, and 3.1.</a:t>
            </a:r>
            <a:endParaRPr sz="1800">
              <a:solidFill>
                <a:schemeClr val="dk2"/>
              </a:solidFill>
            </a:endParaRPr>
          </a:p>
          <a:p>
            <a:pPr indent="0" lvl="0" marL="0" rtl="0" algn="l">
              <a:spcBef>
                <a:spcPts val="0"/>
              </a:spcBef>
              <a:spcAft>
                <a:spcPts val="0"/>
              </a:spcAft>
              <a:buNone/>
            </a:pPr>
            <a:r>
              <a:t/>
            </a:r>
            <a:endParaRPr sz="1800">
              <a:solidFill>
                <a:schemeClr val="dk2"/>
              </a:solidFill>
            </a:endParaRPr>
          </a:p>
          <a:p>
            <a:pPr indent="0" lvl="0" marL="0" rtl="0" algn="l">
              <a:spcBef>
                <a:spcPts val="0"/>
              </a:spcBef>
              <a:spcAft>
                <a:spcPts val="0"/>
              </a:spcAft>
              <a:buNone/>
            </a:pPr>
            <a:r>
              <a:rPr lang="en-GB" sz="1800">
                <a:solidFill>
                  <a:schemeClr val="dk2"/>
                </a:solidFill>
              </a:rPr>
              <a:t>Each one will last approx 30 minutes.</a:t>
            </a:r>
            <a:endParaRPr sz="1800">
              <a:solidFill>
                <a:schemeClr val="dk2"/>
              </a:solidFill>
            </a:endParaRPr>
          </a:p>
          <a:p>
            <a:pPr indent="0" lvl="0" marL="0" rtl="0" algn="l">
              <a:spcBef>
                <a:spcPts val="0"/>
              </a:spcBef>
              <a:spcAft>
                <a:spcPts val="0"/>
              </a:spcAft>
              <a:buNone/>
            </a:pPr>
            <a:r>
              <a:t/>
            </a:r>
            <a:endParaRPr sz="1800">
              <a:solidFill>
                <a:schemeClr val="dk2"/>
              </a:solidFill>
            </a:endParaRPr>
          </a:p>
          <a:p>
            <a:pPr indent="0" lvl="0" marL="0" rtl="0" algn="l">
              <a:spcBef>
                <a:spcPts val="0"/>
              </a:spcBef>
              <a:spcAft>
                <a:spcPts val="0"/>
              </a:spcAft>
              <a:buNone/>
            </a:pPr>
            <a:r>
              <a:rPr lang="en-GB" sz="1800">
                <a:solidFill>
                  <a:schemeClr val="dk2"/>
                </a:solidFill>
              </a:rPr>
              <a:t>This will then mean you will only </a:t>
            </a:r>
            <a:r>
              <a:rPr lang="en-GB" sz="1800">
                <a:solidFill>
                  <a:schemeClr val="dk2"/>
                </a:solidFill>
              </a:rPr>
              <a:t>need to complete assignment 4.1 after the session has finished.</a:t>
            </a:r>
            <a:endParaRPr sz="1800">
              <a:solidFill>
                <a:schemeClr val="dk2"/>
              </a:solidFill>
            </a:endParaRPr>
          </a:p>
        </p:txBody>
      </p:sp>
    </p:spTree>
  </p:cSld>
  <p:clrMapOvr>
    <a:masterClrMapping/>
  </p:clrMapOvr>
</p:sld>
</file>

<file path=ppt/slides/slide4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6" name="Shape 316"/>
        <p:cNvGrpSpPr/>
        <p:nvPr/>
      </p:nvGrpSpPr>
      <p:grpSpPr>
        <a:xfrm>
          <a:off x="0" y="0"/>
          <a:ext cx="0" cy="0"/>
          <a:chOff x="0" y="0"/>
          <a:chExt cx="0" cy="0"/>
        </a:xfrm>
      </p:grpSpPr>
      <p:sp>
        <p:nvSpPr>
          <p:cNvPr id="317" name="Google Shape;317;p56"/>
          <p:cNvSpPr txBox="1"/>
          <p:nvPr>
            <p:ph type="title"/>
          </p:nvPr>
        </p:nvSpPr>
        <p:spPr>
          <a:xfrm>
            <a:off x="311700" y="13707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GB"/>
              <a:t>Assignments</a:t>
            </a:r>
            <a:endParaRPr/>
          </a:p>
        </p:txBody>
      </p:sp>
      <p:sp>
        <p:nvSpPr>
          <p:cNvPr id="318" name="Google Shape;318;p56"/>
          <p:cNvSpPr txBox="1"/>
          <p:nvPr>
            <p:ph idx="1" type="body"/>
          </p:nvPr>
        </p:nvSpPr>
        <p:spPr>
          <a:xfrm>
            <a:off x="311700" y="896925"/>
            <a:ext cx="8520600" cy="3416400"/>
          </a:xfrm>
          <a:prstGeom prst="rect">
            <a:avLst/>
          </a:prstGeom>
        </p:spPr>
        <p:txBody>
          <a:bodyPr anchorCtr="0" anchor="t" bIns="91425" lIns="91425" spcFirstLastPara="1" rIns="91425" wrap="square" tIns="91425">
            <a:noAutofit/>
          </a:bodyPr>
          <a:lstStyle/>
          <a:p>
            <a:pPr indent="0" lvl="0" marL="0" rtl="0" algn="l">
              <a:lnSpc>
                <a:spcPct val="100000"/>
              </a:lnSpc>
              <a:spcBef>
                <a:spcPts val="0"/>
              </a:spcBef>
              <a:spcAft>
                <a:spcPts val="0"/>
              </a:spcAft>
              <a:buNone/>
            </a:pPr>
            <a:r>
              <a:rPr lang="en-GB" sz="1200">
                <a:solidFill>
                  <a:schemeClr val="dk1"/>
                </a:solidFill>
              </a:rPr>
              <a:t>1.1 Compile and organise a list of theory materials for a PDI to support their driving students. These materials should cater to various learning preferences. Discuss during a 30-minute Zoom session.</a:t>
            </a:r>
            <a:endParaRPr sz="1200">
              <a:solidFill>
                <a:schemeClr val="dk1"/>
              </a:solidFill>
            </a:endParaRPr>
          </a:p>
          <a:p>
            <a:pPr indent="0" lvl="0" marL="0" rtl="0" algn="l">
              <a:lnSpc>
                <a:spcPct val="100000"/>
              </a:lnSpc>
              <a:spcBef>
                <a:spcPts val="0"/>
              </a:spcBef>
              <a:spcAft>
                <a:spcPts val="0"/>
              </a:spcAft>
              <a:buNone/>
            </a:pPr>
            <a:r>
              <a:t/>
            </a:r>
            <a:endParaRPr sz="1200">
              <a:solidFill>
                <a:schemeClr val="dk1"/>
              </a:solidFill>
            </a:endParaRPr>
          </a:p>
          <a:p>
            <a:pPr indent="0" lvl="0" marL="0" rtl="0" algn="l">
              <a:lnSpc>
                <a:spcPct val="100000"/>
              </a:lnSpc>
              <a:spcBef>
                <a:spcPts val="0"/>
              </a:spcBef>
              <a:spcAft>
                <a:spcPts val="0"/>
              </a:spcAft>
              <a:buNone/>
            </a:pPr>
            <a:r>
              <a:rPr lang="en-GB" sz="1200">
                <a:solidFill>
                  <a:schemeClr val="dk1"/>
                </a:solidFill>
              </a:rPr>
              <a:t>2.1 Discuss how you would deliver PDI/ADI theory training within the in-car environment in a 1-2-1 30-minute Zoom session with IDEA facilitators.</a:t>
            </a:r>
            <a:endParaRPr sz="1200">
              <a:solidFill>
                <a:schemeClr val="dk1"/>
              </a:solidFill>
            </a:endParaRPr>
          </a:p>
          <a:p>
            <a:pPr indent="0" lvl="0" marL="0" rtl="0" algn="l">
              <a:lnSpc>
                <a:spcPct val="107916"/>
              </a:lnSpc>
              <a:spcBef>
                <a:spcPts val="0"/>
              </a:spcBef>
              <a:spcAft>
                <a:spcPts val="0"/>
              </a:spcAft>
              <a:buNone/>
            </a:pPr>
            <a:r>
              <a:t/>
            </a:r>
            <a:endParaRPr sz="1200">
              <a:solidFill>
                <a:schemeClr val="dk1"/>
              </a:solidFill>
            </a:endParaRPr>
          </a:p>
          <a:p>
            <a:pPr indent="0" lvl="0" marL="0" rtl="0" algn="l">
              <a:lnSpc>
                <a:spcPct val="107916"/>
              </a:lnSpc>
              <a:spcBef>
                <a:spcPts val="0"/>
              </a:spcBef>
              <a:spcAft>
                <a:spcPts val="0"/>
              </a:spcAft>
              <a:buNone/>
            </a:pPr>
            <a:r>
              <a:rPr lang="en-GB" sz="1200">
                <a:solidFill>
                  <a:schemeClr val="dk1"/>
                </a:solidFill>
              </a:rPr>
              <a:t>The discussion should include:</a:t>
            </a:r>
            <a:endParaRPr sz="1200">
              <a:solidFill>
                <a:schemeClr val="dk1"/>
              </a:solidFill>
            </a:endParaRPr>
          </a:p>
          <a:p>
            <a:pPr indent="-304800" lvl="0" marL="457200" rtl="0" algn="l">
              <a:lnSpc>
                <a:spcPct val="107916"/>
              </a:lnSpc>
              <a:spcBef>
                <a:spcPts val="0"/>
              </a:spcBef>
              <a:spcAft>
                <a:spcPts val="0"/>
              </a:spcAft>
              <a:buClr>
                <a:schemeClr val="dk1"/>
              </a:buClr>
              <a:buSzPts val="1200"/>
              <a:buFont typeface="Arial"/>
              <a:buChar char="●"/>
            </a:pPr>
            <a:r>
              <a:rPr lang="en-GB" sz="1200">
                <a:solidFill>
                  <a:schemeClr val="dk1"/>
                </a:solidFill>
              </a:rPr>
              <a:t>how you would include theory training to learners during driving lessons in-car.</a:t>
            </a:r>
            <a:endParaRPr sz="1200">
              <a:solidFill>
                <a:schemeClr val="dk1"/>
              </a:solidFill>
            </a:endParaRPr>
          </a:p>
          <a:p>
            <a:pPr indent="-304800" lvl="0" marL="457200" rtl="0" algn="l">
              <a:lnSpc>
                <a:spcPct val="100000"/>
              </a:lnSpc>
              <a:spcBef>
                <a:spcPts val="0"/>
              </a:spcBef>
              <a:spcAft>
                <a:spcPts val="0"/>
              </a:spcAft>
              <a:buClr>
                <a:schemeClr val="dk1"/>
              </a:buClr>
              <a:buSzPts val="1200"/>
              <a:buFont typeface="Arial"/>
              <a:buChar char="●"/>
            </a:pPr>
            <a:r>
              <a:rPr lang="en-GB" sz="1200">
                <a:solidFill>
                  <a:schemeClr val="dk1"/>
                </a:solidFill>
              </a:rPr>
              <a:t>different methods and strategies available</a:t>
            </a:r>
            <a:endParaRPr sz="1200">
              <a:solidFill>
                <a:schemeClr val="dk1"/>
              </a:solidFill>
            </a:endParaRPr>
          </a:p>
          <a:p>
            <a:pPr indent="-304800" lvl="0" marL="457200" rtl="0" algn="l">
              <a:lnSpc>
                <a:spcPct val="100000"/>
              </a:lnSpc>
              <a:spcBef>
                <a:spcPts val="0"/>
              </a:spcBef>
              <a:spcAft>
                <a:spcPts val="0"/>
              </a:spcAft>
              <a:buClr>
                <a:schemeClr val="dk1"/>
              </a:buClr>
              <a:buSzPts val="1200"/>
              <a:buFont typeface="Arial"/>
              <a:buChar char="●"/>
            </a:pPr>
            <a:r>
              <a:rPr lang="en-GB" sz="1200">
                <a:solidFill>
                  <a:schemeClr val="dk1"/>
                </a:solidFill>
              </a:rPr>
              <a:t>how this affects learners or PDI/ADIs with different learning preferences.</a:t>
            </a:r>
            <a:endParaRPr sz="1200">
              <a:solidFill>
                <a:schemeClr val="dk1"/>
              </a:solidFill>
            </a:endParaRPr>
          </a:p>
          <a:p>
            <a:pPr indent="0" lvl="0" marL="0" rtl="0" algn="l">
              <a:lnSpc>
                <a:spcPct val="100000"/>
              </a:lnSpc>
              <a:spcBef>
                <a:spcPts val="0"/>
              </a:spcBef>
              <a:spcAft>
                <a:spcPts val="0"/>
              </a:spcAft>
              <a:buNone/>
            </a:pPr>
            <a:r>
              <a:t/>
            </a:r>
            <a:endParaRPr sz="1200">
              <a:solidFill>
                <a:schemeClr val="dk1"/>
              </a:solidFill>
            </a:endParaRPr>
          </a:p>
          <a:p>
            <a:pPr indent="0" lvl="0" marL="0" rtl="0" algn="l">
              <a:lnSpc>
                <a:spcPct val="100000"/>
              </a:lnSpc>
              <a:spcBef>
                <a:spcPts val="0"/>
              </a:spcBef>
              <a:spcAft>
                <a:spcPts val="0"/>
              </a:spcAft>
              <a:buNone/>
            </a:pPr>
            <a:r>
              <a:rPr lang="en-GB" sz="1200">
                <a:solidFill>
                  <a:schemeClr val="dk1"/>
                </a:solidFill>
              </a:rPr>
              <a:t>3.1 Construct four real-life scenarios highlighting the significance of creating scenarios for road safety in driver training.  </a:t>
            </a:r>
            <a:endParaRPr sz="1200">
              <a:solidFill>
                <a:schemeClr val="dk1"/>
              </a:solidFill>
            </a:endParaRPr>
          </a:p>
          <a:p>
            <a:pPr indent="0" lvl="0" marL="0" rtl="0" algn="l">
              <a:lnSpc>
                <a:spcPct val="100000"/>
              </a:lnSpc>
              <a:spcBef>
                <a:spcPts val="0"/>
              </a:spcBef>
              <a:spcAft>
                <a:spcPts val="0"/>
              </a:spcAft>
              <a:buNone/>
            </a:pPr>
            <a:r>
              <a:t/>
            </a:r>
            <a:endParaRPr sz="1200">
              <a:solidFill>
                <a:schemeClr val="dk1"/>
              </a:solidFill>
            </a:endParaRPr>
          </a:p>
          <a:p>
            <a:pPr indent="0" lvl="0" marL="0" rtl="0" algn="l">
              <a:lnSpc>
                <a:spcPct val="100000"/>
              </a:lnSpc>
              <a:spcBef>
                <a:spcPts val="0"/>
              </a:spcBef>
              <a:spcAft>
                <a:spcPts val="0"/>
              </a:spcAft>
              <a:buNone/>
            </a:pPr>
            <a:r>
              <a:rPr lang="en-GB" sz="1200">
                <a:solidFill>
                  <a:schemeClr val="dk1"/>
                </a:solidFill>
              </a:rPr>
              <a:t>Candidates must discuss each scenario in their Zoom session and explain its importance to road safety.</a:t>
            </a:r>
            <a:endParaRPr sz="1200">
              <a:solidFill>
                <a:schemeClr val="dk1"/>
              </a:solidFill>
            </a:endParaRPr>
          </a:p>
          <a:p>
            <a:pPr indent="0" lvl="0" marL="0" rtl="0" algn="l">
              <a:lnSpc>
                <a:spcPct val="100000"/>
              </a:lnSpc>
              <a:spcBef>
                <a:spcPts val="0"/>
              </a:spcBef>
              <a:spcAft>
                <a:spcPts val="0"/>
              </a:spcAft>
              <a:buNone/>
            </a:pPr>
            <a:r>
              <a:t/>
            </a:r>
            <a:endParaRPr sz="1200">
              <a:solidFill>
                <a:schemeClr val="dk1"/>
              </a:solidFill>
            </a:endParaRPr>
          </a:p>
          <a:p>
            <a:pPr indent="0" lvl="0" marL="0" rtl="0" algn="l">
              <a:lnSpc>
                <a:spcPct val="100000"/>
              </a:lnSpc>
              <a:spcBef>
                <a:spcPts val="0"/>
              </a:spcBef>
              <a:spcAft>
                <a:spcPts val="0"/>
              </a:spcAft>
              <a:buNone/>
            </a:pPr>
            <a:r>
              <a:rPr lang="en-GB" sz="1200">
                <a:solidFill>
                  <a:schemeClr val="dk1"/>
                </a:solidFill>
              </a:rPr>
              <a:t>4.1   Produce and submit 2 forms. </a:t>
            </a:r>
            <a:endParaRPr sz="1200">
              <a:solidFill>
                <a:schemeClr val="dk1"/>
              </a:solidFill>
              <a:latin typeface="Calibri"/>
              <a:ea typeface="Calibri"/>
              <a:cs typeface="Calibri"/>
              <a:sym typeface="Calibri"/>
            </a:endParaRPr>
          </a:p>
          <a:p>
            <a:pPr indent="0" lvl="0" marL="0" rtl="0" algn="l">
              <a:lnSpc>
                <a:spcPct val="100000"/>
              </a:lnSpc>
              <a:spcBef>
                <a:spcPts val="0"/>
              </a:spcBef>
              <a:spcAft>
                <a:spcPts val="0"/>
              </a:spcAft>
              <a:buNone/>
            </a:pPr>
            <a:r>
              <a:t/>
            </a:r>
            <a:endParaRPr sz="1200">
              <a:solidFill>
                <a:schemeClr val="dk1"/>
              </a:solidFill>
              <a:latin typeface="Calibri"/>
              <a:ea typeface="Calibri"/>
              <a:cs typeface="Calibri"/>
              <a:sym typeface="Calibri"/>
            </a:endParaRPr>
          </a:p>
          <a:p>
            <a:pPr indent="-304800" lvl="0" marL="457200" rtl="0" algn="l">
              <a:lnSpc>
                <a:spcPct val="100000"/>
              </a:lnSpc>
              <a:spcBef>
                <a:spcPts val="0"/>
              </a:spcBef>
              <a:spcAft>
                <a:spcPts val="0"/>
              </a:spcAft>
              <a:buClr>
                <a:schemeClr val="dk1"/>
              </a:buClr>
              <a:buSzPts val="1200"/>
              <a:buFont typeface="Arial"/>
              <a:buChar char="●"/>
            </a:pPr>
            <a:r>
              <a:rPr lang="en-GB" sz="1200">
                <a:solidFill>
                  <a:schemeClr val="dk1"/>
                </a:solidFill>
              </a:rPr>
              <a:t>One to track the progress of the PDI theory training,  </a:t>
            </a:r>
            <a:endParaRPr sz="1200">
              <a:solidFill>
                <a:schemeClr val="dk1"/>
              </a:solidFill>
            </a:endParaRPr>
          </a:p>
          <a:p>
            <a:pPr indent="-304800" lvl="0" marL="457200" rtl="0" algn="l">
              <a:lnSpc>
                <a:spcPct val="100000"/>
              </a:lnSpc>
              <a:spcBef>
                <a:spcPts val="0"/>
              </a:spcBef>
              <a:spcAft>
                <a:spcPts val="0"/>
              </a:spcAft>
              <a:buClr>
                <a:schemeClr val="dk1"/>
              </a:buClr>
              <a:buSzPts val="1200"/>
              <a:buFont typeface="Arial"/>
              <a:buChar char="●"/>
            </a:pPr>
            <a:r>
              <a:rPr lang="en-GB" sz="1200">
                <a:solidFill>
                  <a:schemeClr val="dk1"/>
                </a:solidFill>
              </a:rPr>
              <a:t>A 9-step assessment procedure that tracks the PDI from the beginning to after they have passed their theory assessment.</a:t>
            </a:r>
            <a:endParaRPr sz="1200">
              <a:solidFill>
                <a:schemeClr val="dk1"/>
              </a:solidFill>
            </a:endParaRPr>
          </a:p>
        </p:txBody>
      </p:sp>
    </p:spTree>
  </p:cSld>
  <p:clrMapOvr>
    <a:masterClrMapping/>
  </p:clrMapOvr>
</p:sld>
</file>

<file path=ppt/slides/slide4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22" name="Shape 322"/>
        <p:cNvGrpSpPr/>
        <p:nvPr/>
      </p:nvGrpSpPr>
      <p:grpSpPr>
        <a:xfrm>
          <a:off x="0" y="0"/>
          <a:ext cx="0" cy="0"/>
          <a:chOff x="0" y="0"/>
          <a:chExt cx="0" cy="0"/>
        </a:xfrm>
      </p:grpSpPr>
      <p:sp>
        <p:nvSpPr>
          <p:cNvPr id="323" name="Google Shape;323;p57"/>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GB"/>
              <a:t>  </a:t>
            </a:r>
            <a:endParaRPr/>
          </a:p>
        </p:txBody>
      </p:sp>
      <p:sp>
        <p:nvSpPr>
          <p:cNvPr id="324" name="Google Shape;324;p57"/>
          <p:cNvSpPr txBox="1"/>
          <p:nvPr>
            <p:ph idx="1" type="body"/>
          </p:nvPr>
        </p:nvSpPr>
        <p:spPr>
          <a:xfrm>
            <a:off x="311700" y="1165575"/>
            <a:ext cx="3509400" cy="3416400"/>
          </a:xfrm>
          <a:prstGeom prst="rect">
            <a:avLst/>
          </a:prstGeom>
        </p:spPr>
        <p:txBody>
          <a:bodyPr anchorCtr="0" anchor="t" bIns="91425" lIns="91425" spcFirstLastPara="1" rIns="91425" wrap="square" tIns="91425">
            <a:normAutofit/>
          </a:bodyPr>
          <a:lstStyle/>
          <a:p>
            <a:pPr indent="0" lvl="0" marL="0" rtl="0" algn="l">
              <a:spcBef>
                <a:spcPts val="0"/>
              </a:spcBef>
              <a:spcAft>
                <a:spcPts val="1200"/>
              </a:spcAft>
              <a:buNone/>
            </a:pPr>
            <a:r>
              <a:rPr lang="en-GB"/>
              <a:t>  </a:t>
            </a:r>
            <a:endParaRPr/>
          </a:p>
        </p:txBody>
      </p:sp>
      <p:pic>
        <p:nvPicPr>
          <p:cNvPr id="325" name="Google Shape;325;p57" title="Untitled design (36).png"/>
          <p:cNvPicPr preferRelativeResize="0"/>
          <p:nvPr/>
        </p:nvPicPr>
        <p:blipFill>
          <a:blip r:embed="rId3">
            <a:alphaModFix/>
          </a:blip>
          <a:stretch>
            <a:fillRect/>
          </a:stretch>
        </p:blipFill>
        <p:spPr>
          <a:xfrm>
            <a:off x="1504176" y="0"/>
            <a:ext cx="6135648" cy="5143501"/>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8" name="Shape 78"/>
        <p:cNvGrpSpPr/>
        <p:nvPr/>
      </p:nvGrpSpPr>
      <p:grpSpPr>
        <a:xfrm>
          <a:off x="0" y="0"/>
          <a:ext cx="0" cy="0"/>
          <a:chOff x="0" y="0"/>
          <a:chExt cx="0" cy="0"/>
        </a:xfrm>
      </p:grpSpPr>
      <p:sp>
        <p:nvSpPr>
          <p:cNvPr id="79" name="Google Shape;79;p17"/>
          <p:cNvSpPr txBox="1"/>
          <p:nvPr>
            <p:ph type="title"/>
          </p:nvPr>
        </p:nvSpPr>
        <p:spPr>
          <a:xfrm>
            <a:off x="311700" y="13707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GB"/>
              <a:t>Assignments</a:t>
            </a:r>
            <a:endParaRPr/>
          </a:p>
        </p:txBody>
      </p:sp>
      <p:sp>
        <p:nvSpPr>
          <p:cNvPr id="80" name="Google Shape;80;p17"/>
          <p:cNvSpPr txBox="1"/>
          <p:nvPr>
            <p:ph idx="1" type="body"/>
          </p:nvPr>
        </p:nvSpPr>
        <p:spPr>
          <a:xfrm>
            <a:off x="311700" y="896925"/>
            <a:ext cx="8520600" cy="3416400"/>
          </a:xfrm>
          <a:prstGeom prst="rect">
            <a:avLst/>
          </a:prstGeom>
        </p:spPr>
        <p:txBody>
          <a:bodyPr anchorCtr="0" anchor="t" bIns="91425" lIns="91425" spcFirstLastPara="1" rIns="91425" wrap="square" tIns="91425">
            <a:noAutofit/>
          </a:bodyPr>
          <a:lstStyle/>
          <a:p>
            <a:pPr indent="0" lvl="0" marL="0" rtl="0" algn="l">
              <a:lnSpc>
                <a:spcPct val="100000"/>
              </a:lnSpc>
              <a:spcBef>
                <a:spcPts val="0"/>
              </a:spcBef>
              <a:spcAft>
                <a:spcPts val="0"/>
              </a:spcAft>
              <a:buNone/>
            </a:pPr>
            <a:r>
              <a:rPr lang="en-GB" sz="1200">
                <a:solidFill>
                  <a:schemeClr val="dk1"/>
                </a:solidFill>
              </a:rPr>
              <a:t>1.1 Compile and organise a list of theory materials for a PDI to support their driving students. These materials should cater to various learning preferences. Discuss during a 30-minute Zoom session.</a:t>
            </a:r>
            <a:endParaRPr sz="1200">
              <a:solidFill>
                <a:schemeClr val="dk1"/>
              </a:solidFill>
            </a:endParaRPr>
          </a:p>
          <a:p>
            <a:pPr indent="0" lvl="0" marL="0" rtl="0" algn="l">
              <a:lnSpc>
                <a:spcPct val="100000"/>
              </a:lnSpc>
              <a:spcBef>
                <a:spcPts val="0"/>
              </a:spcBef>
              <a:spcAft>
                <a:spcPts val="0"/>
              </a:spcAft>
              <a:buNone/>
            </a:pPr>
            <a:r>
              <a:t/>
            </a:r>
            <a:endParaRPr sz="1200">
              <a:solidFill>
                <a:schemeClr val="dk1"/>
              </a:solidFill>
            </a:endParaRPr>
          </a:p>
          <a:p>
            <a:pPr indent="0" lvl="0" marL="0" rtl="0" algn="l">
              <a:lnSpc>
                <a:spcPct val="100000"/>
              </a:lnSpc>
              <a:spcBef>
                <a:spcPts val="0"/>
              </a:spcBef>
              <a:spcAft>
                <a:spcPts val="0"/>
              </a:spcAft>
              <a:buNone/>
            </a:pPr>
            <a:r>
              <a:rPr lang="en-GB" sz="1200">
                <a:solidFill>
                  <a:schemeClr val="dk1"/>
                </a:solidFill>
              </a:rPr>
              <a:t>2.1 Discuss how you would deliver PDI/ADI theory training within the in-car environment in a 1-2-1 30-minute Zoom session with IDEA facilitators.</a:t>
            </a:r>
            <a:endParaRPr sz="1200">
              <a:solidFill>
                <a:schemeClr val="dk1"/>
              </a:solidFill>
            </a:endParaRPr>
          </a:p>
          <a:p>
            <a:pPr indent="0" lvl="0" marL="0" rtl="0" algn="l">
              <a:lnSpc>
                <a:spcPct val="107916"/>
              </a:lnSpc>
              <a:spcBef>
                <a:spcPts val="0"/>
              </a:spcBef>
              <a:spcAft>
                <a:spcPts val="0"/>
              </a:spcAft>
              <a:buNone/>
            </a:pPr>
            <a:r>
              <a:t/>
            </a:r>
            <a:endParaRPr sz="1200">
              <a:solidFill>
                <a:schemeClr val="dk1"/>
              </a:solidFill>
            </a:endParaRPr>
          </a:p>
          <a:p>
            <a:pPr indent="0" lvl="0" marL="0" rtl="0" algn="l">
              <a:lnSpc>
                <a:spcPct val="107916"/>
              </a:lnSpc>
              <a:spcBef>
                <a:spcPts val="0"/>
              </a:spcBef>
              <a:spcAft>
                <a:spcPts val="0"/>
              </a:spcAft>
              <a:buNone/>
            </a:pPr>
            <a:r>
              <a:rPr lang="en-GB" sz="1200">
                <a:solidFill>
                  <a:schemeClr val="dk1"/>
                </a:solidFill>
              </a:rPr>
              <a:t>The discussion should include:</a:t>
            </a:r>
            <a:endParaRPr sz="1200">
              <a:solidFill>
                <a:schemeClr val="dk1"/>
              </a:solidFill>
            </a:endParaRPr>
          </a:p>
          <a:p>
            <a:pPr indent="-304800" lvl="0" marL="457200" rtl="0" algn="l">
              <a:lnSpc>
                <a:spcPct val="107916"/>
              </a:lnSpc>
              <a:spcBef>
                <a:spcPts val="0"/>
              </a:spcBef>
              <a:spcAft>
                <a:spcPts val="0"/>
              </a:spcAft>
              <a:buClr>
                <a:schemeClr val="dk1"/>
              </a:buClr>
              <a:buSzPts val="1200"/>
              <a:buFont typeface="Arial"/>
              <a:buChar char="●"/>
            </a:pPr>
            <a:r>
              <a:rPr lang="en-GB" sz="1200">
                <a:solidFill>
                  <a:schemeClr val="dk1"/>
                </a:solidFill>
              </a:rPr>
              <a:t>how you would include theory training to learners during driving lessons in-car.</a:t>
            </a:r>
            <a:endParaRPr sz="1200">
              <a:solidFill>
                <a:schemeClr val="dk1"/>
              </a:solidFill>
            </a:endParaRPr>
          </a:p>
          <a:p>
            <a:pPr indent="-304800" lvl="0" marL="457200" rtl="0" algn="l">
              <a:lnSpc>
                <a:spcPct val="100000"/>
              </a:lnSpc>
              <a:spcBef>
                <a:spcPts val="0"/>
              </a:spcBef>
              <a:spcAft>
                <a:spcPts val="0"/>
              </a:spcAft>
              <a:buClr>
                <a:schemeClr val="dk1"/>
              </a:buClr>
              <a:buSzPts val="1200"/>
              <a:buFont typeface="Arial"/>
              <a:buChar char="●"/>
            </a:pPr>
            <a:r>
              <a:rPr lang="en-GB" sz="1200">
                <a:solidFill>
                  <a:schemeClr val="dk1"/>
                </a:solidFill>
              </a:rPr>
              <a:t>different methods and strategies available</a:t>
            </a:r>
            <a:endParaRPr sz="1200">
              <a:solidFill>
                <a:schemeClr val="dk1"/>
              </a:solidFill>
            </a:endParaRPr>
          </a:p>
          <a:p>
            <a:pPr indent="-304800" lvl="0" marL="457200" rtl="0" algn="l">
              <a:lnSpc>
                <a:spcPct val="100000"/>
              </a:lnSpc>
              <a:spcBef>
                <a:spcPts val="0"/>
              </a:spcBef>
              <a:spcAft>
                <a:spcPts val="0"/>
              </a:spcAft>
              <a:buClr>
                <a:schemeClr val="dk1"/>
              </a:buClr>
              <a:buSzPts val="1200"/>
              <a:buFont typeface="Arial"/>
              <a:buChar char="●"/>
            </a:pPr>
            <a:r>
              <a:rPr lang="en-GB" sz="1200">
                <a:solidFill>
                  <a:schemeClr val="dk1"/>
                </a:solidFill>
              </a:rPr>
              <a:t>how this affects learners or PDI/ADIs with different learning preferences.</a:t>
            </a:r>
            <a:endParaRPr sz="1200">
              <a:solidFill>
                <a:schemeClr val="dk1"/>
              </a:solidFill>
            </a:endParaRPr>
          </a:p>
          <a:p>
            <a:pPr indent="0" lvl="0" marL="0" rtl="0" algn="l">
              <a:lnSpc>
                <a:spcPct val="100000"/>
              </a:lnSpc>
              <a:spcBef>
                <a:spcPts val="0"/>
              </a:spcBef>
              <a:spcAft>
                <a:spcPts val="0"/>
              </a:spcAft>
              <a:buNone/>
            </a:pPr>
            <a:r>
              <a:t/>
            </a:r>
            <a:endParaRPr sz="1200">
              <a:solidFill>
                <a:schemeClr val="dk1"/>
              </a:solidFill>
            </a:endParaRPr>
          </a:p>
          <a:p>
            <a:pPr indent="0" lvl="0" marL="0" rtl="0" algn="l">
              <a:lnSpc>
                <a:spcPct val="100000"/>
              </a:lnSpc>
              <a:spcBef>
                <a:spcPts val="0"/>
              </a:spcBef>
              <a:spcAft>
                <a:spcPts val="0"/>
              </a:spcAft>
              <a:buClr>
                <a:schemeClr val="dk1"/>
              </a:buClr>
              <a:buSzPts val="1100"/>
              <a:buFont typeface="Arial"/>
              <a:buNone/>
            </a:pPr>
            <a:r>
              <a:rPr lang="en-GB" sz="1200">
                <a:solidFill>
                  <a:schemeClr val="dk1"/>
                </a:solidFill>
              </a:rPr>
              <a:t>3.1 Construct four real-life scenarios highlighting the significance of creating scenarios for road safety in driver training.  </a:t>
            </a:r>
            <a:endParaRPr sz="1200">
              <a:solidFill>
                <a:schemeClr val="dk1"/>
              </a:solidFill>
            </a:endParaRPr>
          </a:p>
          <a:p>
            <a:pPr indent="0" lvl="0" marL="0" rtl="0" algn="l">
              <a:lnSpc>
                <a:spcPct val="100000"/>
              </a:lnSpc>
              <a:spcBef>
                <a:spcPts val="0"/>
              </a:spcBef>
              <a:spcAft>
                <a:spcPts val="0"/>
              </a:spcAft>
              <a:buClr>
                <a:schemeClr val="dk1"/>
              </a:buClr>
              <a:buSzPts val="1100"/>
              <a:buFont typeface="Arial"/>
              <a:buNone/>
            </a:pPr>
            <a:r>
              <a:t/>
            </a:r>
            <a:endParaRPr sz="1200">
              <a:solidFill>
                <a:schemeClr val="dk1"/>
              </a:solidFill>
            </a:endParaRPr>
          </a:p>
          <a:p>
            <a:pPr indent="0" lvl="0" marL="0" rtl="0" algn="l">
              <a:lnSpc>
                <a:spcPct val="100000"/>
              </a:lnSpc>
              <a:spcBef>
                <a:spcPts val="0"/>
              </a:spcBef>
              <a:spcAft>
                <a:spcPts val="0"/>
              </a:spcAft>
              <a:buNone/>
            </a:pPr>
            <a:r>
              <a:rPr lang="en-GB" sz="1200">
                <a:solidFill>
                  <a:schemeClr val="dk1"/>
                </a:solidFill>
              </a:rPr>
              <a:t>Candidates must discuss each scenario in their Zoom session and explain its importance to road safety.</a:t>
            </a:r>
            <a:endParaRPr sz="1200">
              <a:solidFill>
                <a:schemeClr val="dk1"/>
              </a:solidFill>
            </a:endParaRPr>
          </a:p>
          <a:p>
            <a:pPr indent="0" lvl="0" marL="0" rtl="0" algn="l">
              <a:lnSpc>
                <a:spcPct val="100000"/>
              </a:lnSpc>
              <a:spcBef>
                <a:spcPts val="0"/>
              </a:spcBef>
              <a:spcAft>
                <a:spcPts val="0"/>
              </a:spcAft>
              <a:buNone/>
            </a:pPr>
            <a:r>
              <a:t/>
            </a:r>
            <a:endParaRPr sz="1200">
              <a:solidFill>
                <a:schemeClr val="dk1"/>
              </a:solidFill>
            </a:endParaRPr>
          </a:p>
          <a:p>
            <a:pPr indent="0" lvl="0" marL="0" rtl="0" algn="l">
              <a:lnSpc>
                <a:spcPct val="100000"/>
              </a:lnSpc>
              <a:spcBef>
                <a:spcPts val="0"/>
              </a:spcBef>
              <a:spcAft>
                <a:spcPts val="0"/>
              </a:spcAft>
              <a:buNone/>
            </a:pPr>
            <a:r>
              <a:rPr lang="en-GB" sz="1200">
                <a:solidFill>
                  <a:schemeClr val="dk1"/>
                </a:solidFill>
              </a:rPr>
              <a:t>4.1   Produce and submit 2 forms. </a:t>
            </a:r>
            <a:endParaRPr sz="1200">
              <a:solidFill>
                <a:schemeClr val="dk1"/>
              </a:solidFill>
              <a:latin typeface="Calibri"/>
              <a:ea typeface="Calibri"/>
              <a:cs typeface="Calibri"/>
              <a:sym typeface="Calibri"/>
            </a:endParaRPr>
          </a:p>
          <a:p>
            <a:pPr indent="0" lvl="0" marL="0" rtl="0" algn="l">
              <a:lnSpc>
                <a:spcPct val="100000"/>
              </a:lnSpc>
              <a:spcBef>
                <a:spcPts val="0"/>
              </a:spcBef>
              <a:spcAft>
                <a:spcPts val="0"/>
              </a:spcAft>
              <a:buNone/>
            </a:pPr>
            <a:r>
              <a:t/>
            </a:r>
            <a:endParaRPr sz="1200">
              <a:solidFill>
                <a:schemeClr val="dk1"/>
              </a:solidFill>
              <a:latin typeface="Calibri"/>
              <a:ea typeface="Calibri"/>
              <a:cs typeface="Calibri"/>
              <a:sym typeface="Calibri"/>
            </a:endParaRPr>
          </a:p>
          <a:p>
            <a:pPr indent="-304800" lvl="0" marL="457200" rtl="0" algn="l">
              <a:lnSpc>
                <a:spcPct val="100000"/>
              </a:lnSpc>
              <a:spcBef>
                <a:spcPts val="0"/>
              </a:spcBef>
              <a:spcAft>
                <a:spcPts val="0"/>
              </a:spcAft>
              <a:buClr>
                <a:schemeClr val="dk1"/>
              </a:buClr>
              <a:buSzPts val="1200"/>
              <a:buFont typeface="Arial"/>
              <a:buChar char="●"/>
            </a:pPr>
            <a:r>
              <a:rPr lang="en-GB" sz="1200">
                <a:solidFill>
                  <a:schemeClr val="dk1"/>
                </a:solidFill>
              </a:rPr>
              <a:t>One to track the progress of the PDI theory training,  </a:t>
            </a:r>
            <a:endParaRPr sz="1200">
              <a:solidFill>
                <a:schemeClr val="dk1"/>
              </a:solidFill>
            </a:endParaRPr>
          </a:p>
          <a:p>
            <a:pPr indent="-304800" lvl="0" marL="457200" rtl="0" algn="l">
              <a:lnSpc>
                <a:spcPct val="100000"/>
              </a:lnSpc>
              <a:spcBef>
                <a:spcPts val="0"/>
              </a:spcBef>
              <a:spcAft>
                <a:spcPts val="0"/>
              </a:spcAft>
              <a:buClr>
                <a:schemeClr val="dk1"/>
              </a:buClr>
              <a:buSzPts val="1200"/>
              <a:buFont typeface="Arial"/>
              <a:buChar char="●"/>
            </a:pPr>
            <a:r>
              <a:rPr lang="en-GB" sz="1200">
                <a:solidFill>
                  <a:schemeClr val="dk1"/>
                </a:solidFill>
              </a:rPr>
              <a:t>A 9-step assessment procedure that tracks the PDI from the beginning to after they have passed their theory assessment.</a:t>
            </a:r>
            <a:endParaRPr sz="1200">
              <a:solidFill>
                <a:schemeClr val="dk1"/>
              </a:solidFill>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4" name="Shape 84"/>
        <p:cNvGrpSpPr/>
        <p:nvPr/>
      </p:nvGrpSpPr>
      <p:grpSpPr>
        <a:xfrm>
          <a:off x="0" y="0"/>
          <a:ext cx="0" cy="0"/>
          <a:chOff x="0" y="0"/>
          <a:chExt cx="0" cy="0"/>
        </a:xfrm>
      </p:grpSpPr>
      <p:sp>
        <p:nvSpPr>
          <p:cNvPr id="85" name="Google Shape;85;p18"/>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GB"/>
              <a:t>Assignments</a:t>
            </a:r>
            <a:endParaRPr/>
          </a:p>
        </p:txBody>
      </p:sp>
      <p:sp>
        <p:nvSpPr>
          <p:cNvPr id="86" name="Google Shape;86;p18"/>
          <p:cNvSpPr txBox="1"/>
          <p:nvPr>
            <p:ph idx="1" type="body"/>
          </p:nvPr>
        </p:nvSpPr>
        <p:spPr>
          <a:xfrm>
            <a:off x="311700" y="1152475"/>
            <a:ext cx="8520600" cy="3416400"/>
          </a:xfrm>
          <a:prstGeom prst="rect">
            <a:avLst/>
          </a:prstGeom>
        </p:spPr>
        <p:txBody>
          <a:bodyPr anchorCtr="0" anchor="t" bIns="91425" lIns="91425" spcFirstLastPara="1" rIns="91425" wrap="square" tIns="91425">
            <a:normAutofit fontScale="92500" lnSpcReduction="20000"/>
          </a:bodyPr>
          <a:lstStyle/>
          <a:p>
            <a:pPr indent="0" lvl="0" marL="0" rtl="0" algn="l">
              <a:spcBef>
                <a:spcPts val="0"/>
              </a:spcBef>
              <a:spcAft>
                <a:spcPts val="0"/>
              </a:spcAft>
              <a:buNone/>
            </a:pPr>
            <a:r>
              <a:rPr lang="en-GB"/>
              <a:t>We potentially have the opportunity to have your 1-2-1 Zoom session this afternoon.</a:t>
            </a:r>
            <a:endParaRPr/>
          </a:p>
          <a:p>
            <a:pPr indent="0" lvl="0" marL="0" rtl="0" algn="l">
              <a:spcBef>
                <a:spcPts val="1200"/>
              </a:spcBef>
              <a:spcAft>
                <a:spcPts val="0"/>
              </a:spcAft>
              <a:buNone/>
            </a:pPr>
            <a:r>
              <a:rPr lang="en-GB"/>
              <a:t>With this in mind, take notes based on the assignments 1.1, 2.1, and 3.1.</a:t>
            </a:r>
            <a:endParaRPr/>
          </a:p>
          <a:p>
            <a:pPr indent="0" lvl="0" marL="0" rtl="0" algn="l">
              <a:spcBef>
                <a:spcPts val="1200"/>
              </a:spcBef>
              <a:spcAft>
                <a:spcPts val="0"/>
              </a:spcAft>
              <a:buNone/>
            </a:pPr>
            <a:r>
              <a:rPr lang="en-GB"/>
              <a:t>Ask questions as we go through the presentation.</a:t>
            </a:r>
            <a:endParaRPr/>
          </a:p>
          <a:p>
            <a:pPr indent="0" lvl="0" marL="0" rtl="0" algn="l">
              <a:spcBef>
                <a:spcPts val="1200"/>
              </a:spcBef>
              <a:spcAft>
                <a:spcPts val="0"/>
              </a:spcAft>
              <a:buNone/>
            </a:pPr>
            <a:r>
              <a:rPr lang="en-GB"/>
              <a:t>Include study materials for theory training and which ones are suited to a specific learning preference.</a:t>
            </a:r>
            <a:endParaRPr/>
          </a:p>
          <a:p>
            <a:pPr indent="0" lvl="0" marL="0" rtl="0" algn="l">
              <a:spcBef>
                <a:spcPts val="1200"/>
              </a:spcBef>
              <a:spcAft>
                <a:spcPts val="0"/>
              </a:spcAft>
              <a:buNone/>
            </a:pPr>
            <a:r>
              <a:rPr lang="en-GB"/>
              <a:t>Include how you would include theory in lessons and methods you can use and how this would help different learning preferences.</a:t>
            </a:r>
            <a:endParaRPr/>
          </a:p>
          <a:p>
            <a:pPr indent="0" lvl="0" marL="0" rtl="0" algn="l">
              <a:spcBef>
                <a:spcPts val="1200"/>
              </a:spcBef>
              <a:spcAft>
                <a:spcPts val="0"/>
              </a:spcAft>
              <a:buNone/>
            </a:pPr>
            <a:r>
              <a:rPr lang="en-GB"/>
              <a:t>Create 4 driving theory scenarios and explain how they would be related to road safety.</a:t>
            </a:r>
            <a:endParaRPr/>
          </a:p>
          <a:p>
            <a:pPr indent="0" lvl="0" marL="0" rtl="0" algn="l">
              <a:spcBef>
                <a:spcPts val="1200"/>
              </a:spcBef>
              <a:spcAft>
                <a:spcPts val="1200"/>
              </a:spcAft>
              <a:buNone/>
            </a:pPr>
            <a:r>
              <a:rPr lang="en-GB"/>
              <a:t>4.1 can be created and submitted after the training day.</a:t>
            </a:r>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0" name="Shape 90"/>
        <p:cNvGrpSpPr/>
        <p:nvPr/>
      </p:nvGrpSpPr>
      <p:grpSpPr>
        <a:xfrm>
          <a:off x="0" y="0"/>
          <a:ext cx="0" cy="0"/>
          <a:chOff x="0" y="0"/>
          <a:chExt cx="0" cy="0"/>
        </a:xfrm>
      </p:grpSpPr>
      <p:sp>
        <p:nvSpPr>
          <p:cNvPr id="91" name="Google Shape;91;p19"/>
          <p:cNvSpPr txBox="1"/>
          <p:nvPr>
            <p:ph type="title"/>
          </p:nvPr>
        </p:nvSpPr>
        <p:spPr>
          <a:xfrm>
            <a:off x="311700" y="2285400"/>
            <a:ext cx="8520600" cy="5727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SzPts val="990"/>
              <a:buNone/>
            </a:pPr>
            <a:r>
              <a:rPr lang="en-GB" sz="3320">
                <a:solidFill>
                  <a:srgbClr val="5A2DB9"/>
                </a:solidFill>
              </a:rPr>
              <a:t>Theory Learning Materials</a:t>
            </a:r>
            <a:endParaRPr sz="3320">
              <a:solidFill>
                <a:srgbClr val="5A2DB9"/>
              </a:solidFill>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5" name="Shape 95"/>
        <p:cNvGrpSpPr/>
        <p:nvPr/>
      </p:nvGrpSpPr>
      <p:grpSpPr>
        <a:xfrm>
          <a:off x="0" y="0"/>
          <a:ext cx="0" cy="0"/>
          <a:chOff x="0" y="0"/>
          <a:chExt cx="0" cy="0"/>
        </a:xfrm>
      </p:grpSpPr>
      <p:sp>
        <p:nvSpPr>
          <p:cNvPr id="96" name="Google Shape;96;p20"/>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GB">
                <a:solidFill>
                  <a:srgbClr val="5A2DB9"/>
                </a:solidFill>
              </a:rPr>
              <a:t>Theory Learning Materials</a:t>
            </a:r>
            <a:endParaRPr>
              <a:solidFill>
                <a:srgbClr val="5A2DB9"/>
              </a:solidFill>
            </a:endParaRPr>
          </a:p>
        </p:txBody>
      </p:sp>
      <p:sp>
        <p:nvSpPr>
          <p:cNvPr id="97" name="Google Shape;97;p20"/>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lang="en-GB"/>
              <a:t>What theory learning materials do you currently use for your PDIs?</a:t>
            </a:r>
            <a:endParaRPr/>
          </a:p>
          <a:p>
            <a:pPr indent="0" lvl="0" marL="0" rtl="0" algn="l">
              <a:spcBef>
                <a:spcPts val="1200"/>
              </a:spcBef>
              <a:spcAft>
                <a:spcPts val="0"/>
              </a:spcAft>
              <a:buNone/>
            </a:pPr>
            <a:r>
              <a:rPr lang="en-GB"/>
              <a:t>If the PDI has already </a:t>
            </a:r>
            <a:r>
              <a:rPr lang="en-GB"/>
              <a:t>completed</a:t>
            </a:r>
            <a:r>
              <a:rPr lang="en-GB"/>
              <a:t> the part 1, what resources did they use?</a:t>
            </a:r>
            <a:endParaRPr/>
          </a:p>
          <a:p>
            <a:pPr indent="0" lvl="0" marL="0" rtl="0" algn="l">
              <a:spcBef>
                <a:spcPts val="1200"/>
              </a:spcBef>
              <a:spcAft>
                <a:spcPts val="0"/>
              </a:spcAft>
              <a:buNone/>
            </a:pPr>
            <a:r>
              <a:rPr lang="en-GB"/>
              <a:t>How often do you use theory learning materials in your training?</a:t>
            </a:r>
            <a:endParaRPr/>
          </a:p>
          <a:p>
            <a:pPr indent="0" lvl="0" marL="0" rtl="0" algn="l">
              <a:spcBef>
                <a:spcPts val="1200"/>
              </a:spcBef>
              <a:spcAft>
                <a:spcPts val="0"/>
              </a:spcAft>
              <a:buNone/>
            </a:pPr>
            <a:r>
              <a:rPr lang="en-GB"/>
              <a:t>How is the theory linked to part 2 and 3?</a:t>
            </a:r>
            <a:endParaRPr/>
          </a:p>
          <a:p>
            <a:pPr indent="0" lvl="0" marL="0" rtl="0" algn="l">
              <a:spcBef>
                <a:spcPts val="1200"/>
              </a:spcBef>
              <a:spcAft>
                <a:spcPts val="0"/>
              </a:spcAft>
              <a:buNone/>
            </a:pPr>
            <a:r>
              <a:rPr lang="en-GB"/>
              <a:t>What is the reason PDIs train for part 1 on their own?</a:t>
            </a:r>
            <a:endParaRPr/>
          </a:p>
          <a:p>
            <a:pPr indent="0" lvl="0" marL="0" rtl="0" algn="l">
              <a:spcBef>
                <a:spcPts val="1200"/>
              </a:spcBef>
              <a:spcAft>
                <a:spcPts val="0"/>
              </a:spcAft>
              <a:buNone/>
            </a:pPr>
            <a:r>
              <a:rPr lang="en-GB"/>
              <a:t>How can we encourage them to have theory training with a trainer?</a:t>
            </a:r>
            <a:endParaRPr/>
          </a:p>
          <a:p>
            <a:pPr indent="0" lvl="0" marL="0" rtl="0" algn="l">
              <a:spcBef>
                <a:spcPts val="1200"/>
              </a:spcBef>
              <a:spcAft>
                <a:spcPts val="1200"/>
              </a:spcAft>
              <a:buNone/>
            </a:pPr>
            <a:r>
              <a:t/>
            </a:r>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1" name="Shape 101"/>
        <p:cNvGrpSpPr/>
        <p:nvPr/>
      </p:nvGrpSpPr>
      <p:grpSpPr>
        <a:xfrm>
          <a:off x="0" y="0"/>
          <a:ext cx="0" cy="0"/>
          <a:chOff x="0" y="0"/>
          <a:chExt cx="0" cy="0"/>
        </a:xfrm>
      </p:grpSpPr>
      <p:sp>
        <p:nvSpPr>
          <p:cNvPr id="102" name="Google Shape;102;p21"/>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Clr>
                <a:schemeClr val="dk1"/>
              </a:buClr>
              <a:buSzPct val="39286"/>
              <a:buFont typeface="Arial"/>
              <a:buNone/>
            </a:pPr>
            <a:r>
              <a:rPr lang="en-GB">
                <a:solidFill>
                  <a:srgbClr val="5A2DB9"/>
                </a:solidFill>
              </a:rPr>
              <a:t>Theory Learning Materials</a:t>
            </a:r>
            <a:endParaRPr>
              <a:solidFill>
                <a:srgbClr val="5A2DB9"/>
              </a:solidFill>
            </a:endParaRPr>
          </a:p>
        </p:txBody>
      </p:sp>
      <p:sp>
        <p:nvSpPr>
          <p:cNvPr id="103" name="Google Shape;103;p21"/>
          <p:cNvSpPr txBox="1"/>
          <p:nvPr>
            <p:ph idx="1" type="body"/>
          </p:nvPr>
        </p:nvSpPr>
        <p:spPr>
          <a:xfrm>
            <a:off x="311700" y="1409225"/>
            <a:ext cx="8520600" cy="3416400"/>
          </a:xfrm>
          <a:prstGeom prst="rect">
            <a:avLst/>
          </a:prstGeom>
        </p:spPr>
        <p:txBody>
          <a:bodyPr anchorCtr="0" anchor="t" bIns="91425" lIns="91425" spcFirstLastPara="1" rIns="91425" wrap="square" tIns="91425">
            <a:normAutofit/>
          </a:bodyPr>
          <a:lstStyle/>
          <a:p>
            <a:pPr indent="-374650" lvl="0" marL="457200" rtl="0" algn="l">
              <a:lnSpc>
                <a:spcPct val="100000"/>
              </a:lnSpc>
              <a:spcBef>
                <a:spcPts val="0"/>
              </a:spcBef>
              <a:spcAft>
                <a:spcPts val="0"/>
              </a:spcAft>
              <a:buClr>
                <a:schemeClr val="dk1"/>
              </a:buClr>
              <a:buSzPts val="2300"/>
              <a:buFont typeface="Calibri"/>
              <a:buChar char="●"/>
            </a:pPr>
            <a:r>
              <a:rPr lang="en-GB" sz="2300">
                <a:solidFill>
                  <a:schemeClr val="dk1"/>
                </a:solidFill>
              </a:rPr>
              <a:t>Multiple choice questions, </a:t>
            </a:r>
            <a:endParaRPr sz="2300">
              <a:solidFill>
                <a:schemeClr val="dk1"/>
              </a:solidFill>
              <a:latin typeface="Calibri"/>
              <a:ea typeface="Calibri"/>
              <a:cs typeface="Calibri"/>
              <a:sym typeface="Calibri"/>
            </a:endParaRPr>
          </a:p>
          <a:p>
            <a:pPr indent="-374650" lvl="0" marL="457200" rtl="0" algn="l">
              <a:lnSpc>
                <a:spcPct val="100000"/>
              </a:lnSpc>
              <a:spcBef>
                <a:spcPts val="0"/>
              </a:spcBef>
              <a:spcAft>
                <a:spcPts val="0"/>
              </a:spcAft>
              <a:buClr>
                <a:schemeClr val="dk1"/>
              </a:buClr>
              <a:buSzPts val="2300"/>
              <a:buFont typeface="Calibri"/>
              <a:buChar char="●"/>
            </a:pPr>
            <a:r>
              <a:rPr lang="en-GB" sz="2300">
                <a:solidFill>
                  <a:schemeClr val="dk1"/>
                </a:solidFill>
              </a:rPr>
              <a:t>Reading materials, </a:t>
            </a:r>
            <a:endParaRPr sz="2300">
              <a:solidFill>
                <a:schemeClr val="dk1"/>
              </a:solidFill>
              <a:latin typeface="Calibri"/>
              <a:ea typeface="Calibri"/>
              <a:cs typeface="Calibri"/>
              <a:sym typeface="Calibri"/>
            </a:endParaRPr>
          </a:p>
          <a:p>
            <a:pPr indent="-374650" lvl="0" marL="457200" rtl="0" algn="l">
              <a:lnSpc>
                <a:spcPct val="100000"/>
              </a:lnSpc>
              <a:spcBef>
                <a:spcPts val="0"/>
              </a:spcBef>
              <a:spcAft>
                <a:spcPts val="0"/>
              </a:spcAft>
              <a:buClr>
                <a:schemeClr val="dk1"/>
              </a:buClr>
              <a:buSzPts val="2300"/>
              <a:buFont typeface="Calibri"/>
              <a:buChar char="●"/>
            </a:pPr>
            <a:r>
              <a:rPr lang="en-GB" sz="2300">
                <a:solidFill>
                  <a:schemeClr val="dk1"/>
                </a:solidFill>
              </a:rPr>
              <a:t>Apps, </a:t>
            </a:r>
            <a:endParaRPr sz="2300">
              <a:solidFill>
                <a:schemeClr val="dk1"/>
              </a:solidFill>
              <a:latin typeface="Calibri"/>
              <a:ea typeface="Calibri"/>
              <a:cs typeface="Calibri"/>
              <a:sym typeface="Calibri"/>
            </a:endParaRPr>
          </a:p>
          <a:p>
            <a:pPr indent="-374650" lvl="0" marL="457200" rtl="0" algn="l">
              <a:lnSpc>
                <a:spcPct val="100000"/>
              </a:lnSpc>
              <a:spcBef>
                <a:spcPts val="0"/>
              </a:spcBef>
              <a:spcAft>
                <a:spcPts val="0"/>
              </a:spcAft>
              <a:buClr>
                <a:schemeClr val="dk1"/>
              </a:buClr>
              <a:buSzPts val="2300"/>
              <a:buFont typeface="Calibri"/>
              <a:buChar char="●"/>
            </a:pPr>
            <a:r>
              <a:rPr lang="en-GB" sz="2300">
                <a:solidFill>
                  <a:schemeClr val="dk1"/>
                </a:solidFill>
              </a:rPr>
              <a:t>Video links, </a:t>
            </a:r>
            <a:endParaRPr sz="2300">
              <a:solidFill>
                <a:schemeClr val="dk1"/>
              </a:solidFill>
              <a:latin typeface="Calibri"/>
              <a:ea typeface="Calibri"/>
              <a:cs typeface="Calibri"/>
              <a:sym typeface="Calibri"/>
            </a:endParaRPr>
          </a:p>
          <a:p>
            <a:pPr indent="-374650" lvl="0" marL="457200" rtl="0" algn="l">
              <a:lnSpc>
                <a:spcPct val="100000"/>
              </a:lnSpc>
              <a:spcBef>
                <a:spcPts val="0"/>
              </a:spcBef>
              <a:spcAft>
                <a:spcPts val="0"/>
              </a:spcAft>
              <a:buClr>
                <a:schemeClr val="dk1"/>
              </a:buClr>
              <a:buSzPts val="2300"/>
              <a:buFont typeface="Calibri"/>
              <a:buChar char="●"/>
            </a:pPr>
            <a:r>
              <a:rPr lang="en-GB" sz="2300">
                <a:solidFill>
                  <a:schemeClr val="dk1"/>
                </a:solidFill>
              </a:rPr>
              <a:t>Websites </a:t>
            </a:r>
            <a:endParaRPr sz="2300">
              <a:solidFill>
                <a:schemeClr val="dk1"/>
              </a:solidFill>
              <a:latin typeface="Calibri"/>
              <a:ea typeface="Calibri"/>
              <a:cs typeface="Calibri"/>
              <a:sym typeface="Calibri"/>
            </a:endParaRPr>
          </a:p>
          <a:p>
            <a:pPr indent="-374650" lvl="0" marL="457200" rtl="0" algn="l">
              <a:lnSpc>
                <a:spcPct val="100000"/>
              </a:lnSpc>
              <a:spcBef>
                <a:spcPts val="0"/>
              </a:spcBef>
              <a:spcAft>
                <a:spcPts val="0"/>
              </a:spcAft>
              <a:buClr>
                <a:schemeClr val="dk1"/>
              </a:buClr>
              <a:buSzPts val="2300"/>
              <a:buFont typeface="Calibri"/>
              <a:buChar char="●"/>
            </a:pPr>
            <a:r>
              <a:rPr lang="en-GB" sz="2300">
                <a:solidFill>
                  <a:schemeClr val="dk1"/>
                </a:solidFill>
              </a:rPr>
              <a:t>1-2-1 training.  </a:t>
            </a:r>
            <a:endParaRPr sz="2900"/>
          </a:p>
        </p:txBody>
      </p:sp>
      <p:pic>
        <p:nvPicPr>
          <p:cNvPr id="104" name="Google Shape;104;p21" title="Agenda (1).png"/>
          <p:cNvPicPr preferRelativeResize="0"/>
          <p:nvPr/>
        </p:nvPicPr>
        <p:blipFill rotWithShape="1">
          <a:blip r:embed="rId3">
            <a:alphaModFix/>
          </a:blip>
          <a:srcRect b="23656" l="8381" r="8556" t="9912"/>
          <a:stretch/>
        </p:blipFill>
        <p:spPr>
          <a:xfrm>
            <a:off x="5429801" y="1743400"/>
            <a:ext cx="3194099" cy="2141601"/>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